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635750" cy="97678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95" autoAdjust="0"/>
    <p:restoredTop sz="94660"/>
  </p:normalViewPr>
  <p:slideViewPr>
    <p:cSldViewPr snapToGrid="0">
      <p:cViewPr varScale="1">
        <p:scale>
          <a:sx n="61" d="100"/>
          <a:sy n="61" d="100"/>
        </p:scale>
        <p:origin x="9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4F67A-42CD-4450-B2B1-DC644ED65A5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A85334C-49B6-48B9-A1BB-785A51F2A6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34E4D91-01CC-47F1-8B9C-99D7BE849A62}"/>
              </a:ext>
            </a:extLst>
          </p:cNvPr>
          <p:cNvSpPr>
            <a:spLocks noGrp="1"/>
          </p:cNvSpPr>
          <p:nvPr>
            <p:ph type="dt" sz="half" idx="10"/>
          </p:nvPr>
        </p:nvSpPr>
        <p:spPr/>
        <p:txBody>
          <a:bodyPr/>
          <a:lstStyle/>
          <a:p>
            <a:fld id="{D6DD4824-7F5D-4F9C-8214-307A73BCEA1E}" type="datetimeFigureOut">
              <a:rPr kumimoji="1" lang="ja-JP" altLang="en-US" smtClean="0"/>
              <a:t>2024/1/26</a:t>
            </a:fld>
            <a:endParaRPr kumimoji="1" lang="ja-JP" altLang="en-US"/>
          </a:p>
        </p:txBody>
      </p:sp>
      <p:sp>
        <p:nvSpPr>
          <p:cNvPr id="5" name="フッター プレースホルダー 4">
            <a:extLst>
              <a:ext uri="{FF2B5EF4-FFF2-40B4-BE49-F238E27FC236}">
                <a16:creationId xmlns:a16="http://schemas.microsoft.com/office/drawing/2014/main" id="{FD5204FD-2EA7-4BB3-B764-B108B00AE4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F21972-3B4E-41A0-9EDF-1C484FA13222}"/>
              </a:ext>
            </a:extLst>
          </p:cNvPr>
          <p:cNvSpPr>
            <a:spLocks noGrp="1"/>
          </p:cNvSpPr>
          <p:nvPr>
            <p:ph type="sldNum" sz="quarter" idx="12"/>
          </p:nvPr>
        </p:nvSpPr>
        <p:spPr/>
        <p:txBody>
          <a:bodyPr/>
          <a:lstStyle/>
          <a:p>
            <a:fld id="{F88B1F8B-A9BC-4BA3-B1ED-5F802B08848C}" type="slidenum">
              <a:rPr kumimoji="1" lang="ja-JP" altLang="en-US" smtClean="0"/>
              <a:t>‹#›</a:t>
            </a:fld>
            <a:endParaRPr kumimoji="1" lang="ja-JP" altLang="en-US"/>
          </a:p>
        </p:txBody>
      </p:sp>
    </p:spTree>
    <p:extLst>
      <p:ext uri="{BB962C8B-B14F-4D97-AF65-F5344CB8AC3E}">
        <p14:creationId xmlns:p14="http://schemas.microsoft.com/office/powerpoint/2010/main" val="330009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6C8AA4-45F8-49EF-AEA9-AE76156948E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108C23-325C-43E6-9BD6-9D771AB3481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7B371F-F13B-4E16-9E56-EABEDA4467E5}"/>
              </a:ext>
            </a:extLst>
          </p:cNvPr>
          <p:cNvSpPr>
            <a:spLocks noGrp="1"/>
          </p:cNvSpPr>
          <p:nvPr>
            <p:ph type="dt" sz="half" idx="10"/>
          </p:nvPr>
        </p:nvSpPr>
        <p:spPr/>
        <p:txBody>
          <a:bodyPr/>
          <a:lstStyle/>
          <a:p>
            <a:fld id="{D6DD4824-7F5D-4F9C-8214-307A73BCEA1E}" type="datetimeFigureOut">
              <a:rPr kumimoji="1" lang="ja-JP" altLang="en-US" smtClean="0"/>
              <a:t>2024/1/26</a:t>
            </a:fld>
            <a:endParaRPr kumimoji="1" lang="ja-JP" altLang="en-US"/>
          </a:p>
        </p:txBody>
      </p:sp>
      <p:sp>
        <p:nvSpPr>
          <p:cNvPr id="5" name="フッター プレースホルダー 4">
            <a:extLst>
              <a:ext uri="{FF2B5EF4-FFF2-40B4-BE49-F238E27FC236}">
                <a16:creationId xmlns:a16="http://schemas.microsoft.com/office/drawing/2014/main" id="{3E549481-241F-49F5-BE1F-52C8E7B2C8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0098D8-E2BA-4155-ACDB-8935996BE6B7}"/>
              </a:ext>
            </a:extLst>
          </p:cNvPr>
          <p:cNvSpPr>
            <a:spLocks noGrp="1"/>
          </p:cNvSpPr>
          <p:nvPr>
            <p:ph type="sldNum" sz="quarter" idx="12"/>
          </p:nvPr>
        </p:nvSpPr>
        <p:spPr/>
        <p:txBody>
          <a:bodyPr/>
          <a:lstStyle/>
          <a:p>
            <a:fld id="{F88B1F8B-A9BC-4BA3-B1ED-5F802B08848C}" type="slidenum">
              <a:rPr kumimoji="1" lang="ja-JP" altLang="en-US" smtClean="0"/>
              <a:t>‹#›</a:t>
            </a:fld>
            <a:endParaRPr kumimoji="1" lang="ja-JP" altLang="en-US"/>
          </a:p>
        </p:txBody>
      </p:sp>
    </p:spTree>
    <p:extLst>
      <p:ext uri="{BB962C8B-B14F-4D97-AF65-F5344CB8AC3E}">
        <p14:creationId xmlns:p14="http://schemas.microsoft.com/office/powerpoint/2010/main" val="333105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918CF47-83F0-421B-95E6-7D3A98A7FDD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FE8458B-D7D7-4C3D-94E4-B69790E2916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F9F9279-AC31-4FC1-B4B0-67729256D912}"/>
              </a:ext>
            </a:extLst>
          </p:cNvPr>
          <p:cNvSpPr>
            <a:spLocks noGrp="1"/>
          </p:cNvSpPr>
          <p:nvPr>
            <p:ph type="dt" sz="half" idx="10"/>
          </p:nvPr>
        </p:nvSpPr>
        <p:spPr/>
        <p:txBody>
          <a:bodyPr/>
          <a:lstStyle/>
          <a:p>
            <a:fld id="{D6DD4824-7F5D-4F9C-8214-307A73BCEA1E}" type="datetimeFigureOut">
              <a:rPr kumimoji="1" lang="ja-JP" altLang="en-US" smtClean="0"/>
              <a:t>2024/1/26</a:t>
            </a:fld>
            <a:endParaRPr kumimoji="1" lang="ja-JP" altLang="en-US"/>
          </a:p>
        </p:txBody>
      </p:sp>
      <p:sp>
        <p:nvSpPr>
          <p:cNvPr id="5" name="フッター プレースホルダー 4">
            <a:extLst>
              <a:ext uri="{FF2B5EF4-FFF2-40B4-BE49-F238E27FC236}">
                <a16:creationId xmlns:a16="http://schemas.microsoft.com/office/drawing/2014/main" id="{F16F6B80-0470-4785-B49A-EB6A6CCFAAC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0127181-4702-4677-B001-16C4B26EAD2D}"/>
              </a:ext>
            </a:extLst>
          </p:cNvPr>
          <p:cNvSpPr>
            <a:spLocks noGrp="1"/>
          </p:cNvSpPr>
          <p:nvPr>
            <p:ph type="sldNum" sz="quarter" idx="12"/>
          </p:nvPr>
        </p:nvSpPr>
        <p:spPr/>
        <p:txBody>
          <a:bodyPr/>
          <a:lstStyle/>
          <a:p>
            <a:fld id="{F88B1F8B-A9BC-4BA3-B1ED-5F802B08848C}" type="slidenum">
              <a:rPr kumimoji="1" lang="ja-JP" altLang="en-US" smtClean="0"/>
              <a:t>‹#›</a:t>
            </a:fld>
            <a:endParaRPr kumimoji="1" lang="ja-JP" altLang="en-US"/>
          </a:p>
        </p:txBody>
      </p:sp>
    </p:spTree>
    <p:extLst>
      <p:ext uri="{BB962C8B-B14F-4D97-AF65-F5344CB8AC3E}">
        <p14:creationId xmlns:p14="http://schemas.microsoft.com/office/powerpoint/2010/main" val="3600766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A4676B-D855-442A-A771-396F8E0612E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B22BD4-869F-4EEB-A661-0A7C3E8F189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7EA5C22-1BD9-4785-9E82-26282A717A37}"/>
              </a:ext>
            </a:extLst>
          </p:cNvPr>
          <p:cNvSpPr>
            <a:spLocks noGrp="1"/>
          </p:cNvSpPr>
          <p:nvPr>
            <p:ph type="dt" sz="half" idx="10"/>
          </p:nvPr>
        </p:nvSpPr>
        <p:spPr/>
        <p:txBody>
          <a:bodyPr/>
          <a:lstStyle/>
          <a:p>
            <a:fld id="{D6DD4824-7F5D-4F9C-8214-307A73BCEA1E}" type="datetimeFigureOut">
              <a:rPr kumimoji="1" lang="ja-JP" altLang="en-US" smtClean="0"/>
              <a:t>2024/1/26</a:t>
            </a:fld>
            <a:endParaRPr kumimoji="1" lang="ja-JP" altLang="en-US"/>
          </a:p>
        </p:txBody>
      </p:sp>
      <p:sp>
        <p:nvSpPr>
          <p:cNvPr id="5" name="フッター プレースホルダー 4">
            <a:extLst>
              <a:ext uri="{FF2B5EF4-FFF2-40B4-BE49-F238E27FC236}">
                <a16:creationId xmlns:a16="http://schemas.microsoft.com/office/drawing/2014/main" id="{6434A443-A3B9-46CE-8EEF-CA736101A9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A85953-EF45-4AE0-897D-837CB3081D0C}"/>
              </a:ext>
            </a:extLst>
          </p:cNvPr>
          <p:cNvSpPr>
            <a:spLocks noGrp="1"/>
          </p:cNvSpPr>
          <p:nvPr>
            <p:ph type="sldNum" sz="quarter" idx="12"/>
          </p:nvPr>
        </p:nvSpPr>
        <p:spPr/>
        <p:txBody>
          <a:bodyPr/>
          <a:lstStyle/>
          <a:p>
            <a:fld id="{F88B1F8B-A9BC-4BA3-B1ED-5F802B08848C}" type="slidenum">
              <a:rPr kumimoji="1" lang="ja-JP" altLang="en-US" smtClean="0"/>
              <a:t>‹#›</a:t>
            </a:fld>
            <a:endParaRPr kumimoji="1" lang="ja-JP" altLang="en-US"/>
          </a:p>
        </p:txBody>
      </p:sp>
    </p:spTree>
    <p:extLst>
      <p:ext uri="{BB962C8B-B14F-4D97-AF65-F5344CB8AC3E}">
        <p14:creationId xmlns:p14="http://schemas.microsoft.com/office/powerpoint/2010/main" val="221310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A24CE7-5E7F-4A2F-85A1-466904C2D0C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956BFF7-B341-4AD3-A150-6E4CF3722C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70B833F-9785-4CF6-A494-FDD69E1C855B}"/>
              </a:ext>
            </a:extLst>
          </p:cNvPr>
          <p:cNvSpPr>
            <a:spLocks noGrp="1"/>
          </p:cNvSpPr>
          <p:nvPr>
            <p:ph type="dt" sz="half" idx="10"/>
          </p:nvPr>
        </p:nvSpPr>
        <p:spPr/>
        <p:txBody>
          <a:bodyPr/>
          <a:lstStyle/>
          <a:p>
            <a:fld id="{D6DD4824-7F5D-4F9C-8214-307A73BCEA1E}" type="datetimeFigureOut">
              <a:rPr kumimoji="1" lang="ja-JP" altLang="en-US" smtClean="0"/>
              <a:t>2024/1/26</a:t>
            </a:fld>
            <a:endParaRPr kumimoji="1" lang="ja-JP" altLang="en-US"/>
          </a:p>
        </p:txBody>
      </p:sp>
      <p:sp>
        <p:nvSpPr>
          <p:cNvPr id="5" name="フッター プレースホルダー 4">
            <a:extLst>
              <a:ext uri="{FF2B5EF4-FFF2-40B4-BE49-F238E27FC236}">
                <a16:creationId xmlns:a16="http://schemas.microsoft.com/office/drawing/2014/main" id="{DF6F1620-1EC9-46C0-8EAB-DAFB563947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DFA884-3414-4D3F-8EED-9AA9D341ADC7}"/>
              </a:ext>
            </a:extLst>
          </p:cNvPr>
          <p:cNvSpPr>
            <a:spLocks noGrp="1"/>
          </p:cNvSpPr>
          <p:nvPr>
            <p:ph type="sldNum" sz="quarter" idx="12"/>
          </p:nvPr>
        </p:nvSpPr>
        <p:spPr/>
        <p:txBody>
          <a:bodyPr/>
          <a:lstStyle/>
          <a:p>
            <a:fld id="{F88B1F8B-A9BC-4BA3-B1ED-5F802B08848C}" type="slidenum">
              <a:rPr kumimoji="1" lang="ja-JP" altLang="en-US" smtClean="0"/>
              <a:t>‹#›</a:t>
            </a:fld>
            <a:endParaRPr kumimoji="1" lang="ja-JP" altLang="en-US"/>
          </a:p>
        </p:txBody>
      </p:sp>
    </p:spTree>
    <p:extLst>
      <p:ext uri="{BB962C8B-B14F-4D97-AF65-F5344CB8AC3E}">
        <p14:creationId xmlns:p14="http://schemas.microsoft.com/office/powerpoint/2010/main" val="151525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48FC3E-F31E-4A06-A50D-7E09358F695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9CB1846-5410-4781-A4E6-47334D893F7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90AAFFF-492D-4AC1-AF26-E648FECB28B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603BF98-5678-46C4-98E0-FE1A3E1371CA}"/>
              </a:ext>
            </a:extLst>
          </p:cNvPr>
          <p:cNvSpPr>
            <a:spLocks noGrp="1"/>
          </p:cNvSpPr>
          <p:nvPr>
            <p:ph type="dt" sz="half" idx="10"/>
          </p:nvPr>
        </p:nvSpPr>
        <p:spPr/>
        <p:txBody>
          <a:bodyPr/>
          <a:lstStyle/>
          <a:p>
            <a:fld id="{D6DD4824-7F5D-4F9C-8214-307A73BCEA1E}" type="datetimeFigureOut">
              <a:rPr kumimoji="1" lang="ja-JP" altLang="en-US" smtClean="0"/>
              <a:t>2024/1/26</a:t>
            </a:fld>
            <a:endParaRPr kumimoji="1" lang="ja-JP" altLang="en-US"/>
          </a:p>
        </p:txBody>
      </p:sp>
      <p:sp>
        <p:nvSpPr>
          <p:cNvPr id="6" name="フッター プレースホルダー 5">
            <a:extLst>
              <a:ext uri="{FF2B5EF4-FFF2-40B4-BE49-F238E27FC236}">
                <a16:creationId xmlns:a16="http://schemas.microsoft.com/office/drawing/2014/main" id="{61C6F427-CE31-4E19-86F0-90C24737166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6C830E4-8AE1-4FCD-9860-7D6F88FEF5B8}"/>
              </a:ext>
            </a:extLst>
          </p:cNvPr>
          <p:cNvSpPr>
            <a:spLocks noGrp="1"/>
          </p:cNvSpPr>
          <p:nvPr>
            <p:ph type="sldNum" sz="quarter" idx="12"/>
          </p:nvPr>
        </p:nvSpPr>
        <p:spPr/>
        <p:txBody>
          <a:bodyPr/>
          <a:lstStyle/>
          <a:p>
            <a:fld id="{F88B1F8B-A9BC-4BA3-B1ED-5F802B08848C}" type="slidenum">
              <a:rPr kumimoji="1" lang="ja-JP" altLang="en-US" smtClean="0"/>
              <a:t>‹#›</a:t>
            </a:fld>
            <a:endParaRPr kumimoji="1" lang="ja-JP" altLang="en-US"/>
          </a:p>
        </p:txBody>
      </p:sp>
    </p:spTree>
    <p:extLst>
      <p:ext uri="{BB962C8B-B14F-4D97-AF65-F5344CB8AC3E}">
        <p14:creationId xmlns:p14="http://schemas.microsoft.com/office/powerpoint/2010/main" val="461667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934AB0-5F13-4EB3-A6DA-88F786D764D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87249C-7FA2-4457-B5B9-83B5D31D8E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AB95999-271B-4DB1-80E6-3F57EA8B7E3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D4F5F80-55D8-40C0-9778-1298497684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96291B4-EBF8-441C-BE47-9BAC8AD2985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BC940E3-956D-4DE6-A670-7DF8272B7D3C}"/>
              </a:ext>
            </a:extLst>
          </p:cNvPr>
          <p:cNvSpPr>
            <a:spLocks noGrp="1"/>
          </p:cNvSpPr>
          <p:nvPr>
            <p:ph type="dt" sz="half" idx="10"/>
          </p:nvPr>
        </p:nvSpPr>
        <p:spPr/>
        <p:txBody>
          <a:bodyPr/>
          <a:lstStyle/>
          <a:p>
            <a:fld id="{D6DD4824-7F5D-4F9C-8214-307A73BCEA1E}" type="datetimeFigureOut">
              <a:rPr kumimoji="1" lang="ja-JP" altLang="en-US" smtClean="0"/>
              <a:t>2024/1/26</a:t>
            </a:fld>
            <a:endParaRPr kumimoji="1" lang="ja-JP" altLang="en-US"/>
          </a:p>
        </p:txBody>
      </p:sp>
      <p:sp>
        <p:nvSpPr>
          <p:cNvPr id="8" name="フッター プレースホルダー 7">
            <a:extLst>
              <a:ext uri="{FF2B5EF4-FFF2-40B4-BE49-F238E27FC236}">
                <a16:creationId xmlns:a16="http://schemas.microsoft.com/office/drawing/2014/main" id="{F7E0035D-E4BB-474B-A5EB-D651484CF32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14F0DAF-E37E-4A13-8EF2-3C9A52F88164}"/>
              </a:ext>
            </a:extLst>
          </p:cNvPr>
          <p:cNvSpPr>
            <a:spLocks noGrp="1"/>
          </p:cNvSpPr>
          <p:nvPr>
            <p:ph type="sldNum" sz="quarter" idx="12"/>
          </p:nvPr>
        </p:nvSpPr>
        <p:spPr/>
        <p:txBody>
          <a:bodyPr/>
          <a:lstStyle/>
          <a:p>
            <a:fld id="{F88B1F8B-A9BC-4BA3-B1ED-5F802B08848C}" type="slidenum">
              <a:rPr kumimoji="1" lang="ja-JP" altLang="en-US" smtClean="0"/>
              <a:t>‹#›</a:t>
            </a:fld>
            <a:endParaRPr kumimoji="1" lang="ja-JP" altLang="en-US"/>
          </a:p>
        </p:txBody>
      </p:sp>
    </p:spTree>
    <p:extLst>
      <p:ext uri="{BB962C8B-B14F-4D97-AF65-F5344CB8AC3E}">
        <p14:creationId xmlns:p14="http://schemas.microsoft.com/office/powerpoint/2010/main" val="46183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AF8D99-541B-48B8-9D07-9A7EFBEB6C3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EFD24A5-F01F-4EE3-A762-386EEF0FEF9C}"/>
              </a:ext>
            </a:extLst>
          </p:cNvPr>
          <p:cNvSpPr>
            <a:spLocks noGrp="1"/>
          </p:cNvSpPr>
          <p:nvPr>
            <p:ph type="dt" sz="half" idx="10"/>
          </p:nvPr>
        </p:nvSpPr>
        <p:spPr/>
        <p:txBody>
          <a:bodyPr/>
          <a:lstStyle/>
          <a:p>
            <a:fld id="{D6DD4824-7F5D-4F9C-8214-307A73BCEA1E}" type="datetimeFigureOut">
              <a:rPr kumimoji="1" lang="ja-JP" altLang="en-US" smtClean="0"/>
              <a:t>2024/1/26</a:t>
            </a:fld>
            <a:endParaRPr kumimoji="1" lang="ja-JP" altLang="en-US"/>
          </a:p>
        </p:txBody>
      </p:sp>
      <p:sp>
        <p:nvSpPr>
          <p:cNvPr id="4" name="フッター プレースホルダー 3">
            <a:extLst>
              <a:ext uri="{FF2B5EF4-FFF2-40B4-BE49-F238E27FC236}">
                <a16:creationId xmlns:a16="http://schemas.microsoft.com/office/drawing/2014/main" id="{6C5EB0AE-9DD0-4184-AA08-573183D4C0F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6D69E82-5C19-447B-A0E3-4EEE875A98A9}"/>
              </a:ext>
            </a:extLst>
          </p:cNvPr>
          <p:cNvSpPr>
            <a:spLocks noGrp="1"/>
          </p:cNvSpPr>
          <p:nvPr>
            <p:ph type="sldNum" sz="quarter" idx="12"/>
          </p:nvPr>
        </p:nvSpPr>
        <p:spPr/>
        <p:txBody>
          <a:bodyPr/>
          <a:lstStyle/>
          <a:p>
            <a:fld id="{F88B1F8B-A9BC-4BA3-B1ED-5F802B08848C}" type="slidenum">
              <a:rPr kumimoji="1" lang="ja-JP" altLang="en-US" smtClean="0"/>
              <a:t>‹#›</a:t>
            </a:fld>
            <a:endParaRPr kumimoji="1" lang="ja-JP" altLang="en-US"/>
          </a:p>
        </p:txBody>
      </p:sp>
    </p:spTree>
    <p:extLst>
      <p:ext uri="{BB962C8B-B14F-4D97-AF65-F5344CB8AC3E}">
        <p14:creationId xmlns:p14="http://schemas.microsoft.com/office/powerpoint/2010/main" val="2635312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DE68F11-E6FC-4605-AD35-2B2D86DE203F}"/>
              </a:ext>
            </a:extLst>
          </p:cNvPr>
          <p:cNvSpPr>
            <a:spLocks noGrp="1"/>
          </p:cNvSpPr>
          <p:nvPr>
            <p:ph type="dt" sz="half" idx="10"/>
          </p:nvPr>
        </p:nvSpPr>
        <p:spPr/>
        <p:txBody>
          <a:bodyPr/>
          <a:lstStyle/>
          <a:p>
            <a:fld id="{D6DD4824-7F5D-4F9C-8214-307A73BCEA1E}" type="datetimeFigureOut">
              <a:rPr kumimoji="1" lang="ja-JP" altLang="en-US" smtClean="0"/>
              <a:t>2024/1/26</a:t>
            </a:fld>
            <a:endParaRPr kumimoji="1" lang="ja-JP" altLang="en-US"/>
          </a:p>
        </p:txBody>
      </p:sp>
      <p:sp>
        <p:nvSpPr>
          <p:cNvPr id="3" name="フッター プレースホルダー 2">
            <a:extLst>
              <a:ext uri="{FF2B5EF4-FFF2-40B4-BE49-F238E27FC236}">
                <a16:creationId xmlns:a16="http://schemas.microsoft.com/office/drawing/2014/main" id="{B062F695-8B03-4DF3-88CC-BB7ED61B5BB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8600FE8-76FD-42FA-83BC-DF4C354EAC3E}"/>
              </a:ext>
            </a:extLst>
          </p:cNvPr>
          <p:cNvSpPr>
            <a:spLocks noGrp="1"/>
          </p:cNvSpPr>
          <p:nvPr>
            <p:ph type="sldNum" sz="quarter" idx="12"/>
          </p:nvPr>
        </p:nvSpPr>
        <p:spPr/>
        <p:txBody>
          <a:bodyPr/>
          <a:lstStyle/>
          <a:p>
            <a:fld id="{F88B1F8B-A9BC-4BA3-B1ED-5F802B08848C}" type="slidenum">
              <a:rPr kumimoji="1" lang="ja-JP" altLang="en-US" smtClean="0"/>
              <a:t>‹#›</a:t>
            </a:fld>
            <a:endParaRPr kumimoji="1" lang="ja-JP" altLang="en-US"/>
          </a:p>
        </p:txBody>
      </p:sp>
    </p:spTree>
    <p:extLst>
      <p:ext uri="{BB962C8B-B14F-4D97-AF65-F5344CB8AC3E}">
        <p14:creationId xmlns:p14="http://schemas.microsoft.com/office/powerpoint/2010/main" val="423948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117A72-B0AB-4939-8BA2-A0694EE8078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8F8407E-8CF6-4A1E-A986-9931CF06E2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876671B-D74E-4E2F-95AA-B608F44AC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AEF9E3A-369A-4CA9-9922-BA7F73C9A3AC}"/>
              </a:ext>
            </a:extLst>
          </p:cNvPr>
          <p:cNvSpPr>
            <a:spLocks noGrp="1"/>
          </p:cNvSpPr>
          <p:nvPr>
            <p:ph type="dt" sz="half" idx="10"/>
          </p:nvPr>
        </p:nvSpPr>
        <p:spPr/>
        <p:txBody>
          <a:bodyPr/>
          <a:lstStyle/>
          <a:p>
            <a:fld id="{D6DD4824-7F5D-4F9C-8214-307A73BCEA1E}" type="datetimeFigureOut">
              <a:rPr kumimoji="1" lang="ja-JP" altLang="en-US" smtClean="0"/>
              <a:t>2024/1/26</a:t>
            </a:fld>
            <a:endParaRPr kumimoji="1" lang="ja-JP" altLang="en-US"/>
          </a:p>
        </p:txBody>
      </p:sp>
      <p:sp>
        <p:nvSpPr>
          <p:cNvPr id="6" name="フッター プレースホルダー 5">
            <a:extLst>
              <a:ext uri="{FF2B5EF4-FFF2-40B4-BE49-F238E27FC236}">
                <a16:creationId xmlns:a16="http://schemas.microsoft.com/office/drawing/2014/main" id="{DB978C9A-75C0-4FA6-A360-BD6175B858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307C8B-F55B-4E76-A9FA-D1F8010354DE}"/>
              </a:ext>
            </a:extLst>
          </p:cNvPr>
          <p:cNvSpPr>
            <a:spLocks noGrp="1"/>
          </p:cNvSpPr>
          <p:nvPr>
            <p:ph type="sldNum" sz="quarter" idx="12"/>
          </p:nvPr>
        </p:nvSpPr>
        <p:spPr/>
        <p:txBody>
          <a:bodyPr/>
          <a:lstStyle/>
          <a:p>
            <a:fld id="{F88B1F8B-A9BC-4BA3-B1ED-5F802B08848C}" type="slidenum">
              <a:rPr kumimoji="1" lang="ja-JP" altLang="en-US" smtClean="0"/>
              <a:t>‹#›</a:t>
            </a:fld>
            <a:endParaRPr kumimoji="1" lang="ja-JP" altLang="en-US"/>
          </a:p>
        </p:txBody>
      </p:sp>
    </p:spTree>
    <p:extLst>
      <p:ext uri="{BB962C8B-B14F-4D97-AF65-F5344CB8AC3E}">
        <p14:creationId xmlns:p14="http://schemas.microsoft.com/office/powerpoint/2010/main" val="215621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D6C34F-094A-42DA-B346-9449E548993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9E40D3F-5384-4BF0-BB75-40FBD41A52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2FD8280-E024-4552-8EBD-9891082B98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43DB5BA-6479-488A-8EB4-07CC915E5EF5}"/>
              </a:ext>
            </a:extLst>
          </p:cNvPr>
          <p:cNvSpPr>
            <a:spLocks noGrp="1"/>
          </p:cNvSpPr>
          <p:nvPr>
            <p:ph type="dt" sz="half" idx="10"/>
          </p:nvPr>
        </p:nvSpPr>
        <p:spPr/>
        <p:txBody>
          <a:bodyPr/>
          <a:lstStyle/>
          <a:p>
            <a:fld id="{D6DD4824-7F5D-4F9C-8214-307A73BCEA1E}" type="datetimeFigureOut">
              <a:rPr kumimoji="1" lang="ja-JP" altLang="en-US" smtClean="0"/>
              <a:t>2024/1/26</a:t>
            </a:fld>
            <a:endParaRPr kumimoji="1" lang="ja-JP" altLang="en-US"/>
          </a:p>
        </p:txBody>
      </p:sp>
      <p:sp>
        <p:nvSpPr>
          <p:cNvPr id="6" name="フッター プレースホルダー 5">
            <a:extLst>
              <a:ext uri="{FF2B5EF4-FFF2-40B4-BE49-F238E27FC236}">
                <a16:creationId xmlns:a16="http://schemas.microsoft.com/office/drawing/2014/main" id="{6C5A116E-FB47-4431-8E09-36055B2363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F0B526-4223-4422-A428-F94DB01CB51D}"/>
              </a:ext>
            </a:extLst>
          </p:cNvPr>
          <p:cNvSpPr>
            <a:spLocks noGrp="1"/>
          </p:cNvSpPr>
          <p:nvPr>
            <p:ph type="sldNum" sz="quarter" idx="12"/>
          </p:nvPr>
        </p:nvSpPr>
        <p:spPr/>
        <p:txBody>
          <a:bodyPr/>
          <a:lstStyle/>
          <a:p>
            <a:fld id="{F88B1F8B-A9BC-4BA3-B1ED-5F802B08848C}" type="slidenum">
              <a:rPr kumimoji="1" lang="ja-JP" altLang="en-US" smtClean="0"/>
              <a:t>‹#›</a:t>
            </a:fld>
            <a:endParaRPr kumimoji="1" lang="ja-JP" altLang="en-US"/>
          </a:p>
        </p:txBody>
      </p:sp>
    </p:spTree>
    <p:extLst>
      <p:ext uri="{BB962C8B-B14F-4D97-AF65-F5344CB8AC3E}">
        <p14:creationId xmlns:p14="http://schemas.microsoft.com/office/powerpoint/2010/main" val="248509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D5B5381-4D98-4B90-A7C7-26F9E5141B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DD52B30-2F56-400B-B309-552008E2F6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080A8B-1482-44DF-8176-E6DB97DA17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D4824-7F5D-4F9C-8214-307A73BCEA1E}" type="datetimeFigureOut">
              <a:rPr kumimoji="1" lang="ja-JP" altLang="en-US" smtClean="0"/>
              <a:t>2024/1/26</a:t>
            </a:fld>
            <a:endParaRPr kumimoji="1" lang="ja-JP" altLang="en-US"/>
          </a:p>
        </p:txBody>
      </p:sp>
      <p:sp>
        <p:nvSpPr>
          <p:cNvPr id="5" name="フッター プレースホルダー 4">
            <a:extLst>
              <a:ext uri="{FF2B5EF4-FFF2-40B4-BE49-F238E27FC236}">
                <a16:creationId xmlns:a16="http://schemas.microsoft.com/office/drawing/2014/main" id="{E04F5E53-37C2-4D8A-B3F9-07EBB1AF4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3FEA455-4623-418C-B8D3-65054EA67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B1F8B-A9BC-4BA3-B1ED-5F802B08848C}" type="slidenum">
              <a:rPr kumimoji="1" lang="ja-JP" altLang="en-US" smtClean="0"/>
              <a:t>‹#›</a:t>
            </a:fld>
            <a:endParaRPr kumimoji="1" lang="ja-JP" altLang="en-US"/>
          </a:p>
        </p:txBody>
      </p:sp>
    </p:spTree>
    <p:extLst>
      <p:ext uri="{BB962C8B-B14F-4D97-AF65-F5344CB8AC3E}">
        <p14:creationId xmlns:p14="http://schemas.microsoft.com/office/powerpoint/2010/main" val="3221486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AC156E79-41E4-42E8-AD05-E6F51F5406A5}"/>
              </a:ext>
            </a:extLst>
          </p:cNvPr>
          <p:cNvSpPr txBox="1"/>
          <p:nvPr/>
        </p:nvSpPr>
        <p:spPr>
          <a:xfrm>
            <a:off x="1102188" y="1888004"/>
            <a:ext cx="3070071" cy="523220"/>
          </a:xfrm>
          <a:prstGeom prst="rect">
            <a:avLst/>
          </a:prstGeom>
          <a:noFill/>
        </p:spPr>
        <p:txBody>
          <a:bodyPr wrap="none" rtlCol="0">
            <a:spAutoFit/>
          </a:bodyPr>
          <a:lstStyle/>
          <a:p>
            <a:r>
              <a:rPr kumimoji="1" lang="ja-JP" altLang="en-US" sz="2800" b="1">
                <a:latin typeface="ＭＳ ゴシック" panose="020B0609070205080204" pitchFamily="49" charset="-128"/>
                <a:ea typeface="ＭＳ ゴシック" panose="020B0609070205080204" pitchFamily="49" charset="-128"/>
              </a:rPr>
              <a:t>令和６年１月寄附</a:t>
            </a:r>
          </a:p>
        </p:txBody>
      </p:sp>
      <p:sp>
        <p:nvSpPr>
          <p:cNvPr id="7" name="テキスト ボックス 6">
            <a:extLst>
              <a:ext uri="{FF2B5EF4-FFF2-40B4-BE49-F238E27FC236}">
                <a16:creationId xmlns:a16="http://schemas.microsoft.com/office/drawing/2014/main" id="{D91B6114-DEAA-428F-9656-DF2E9FF71EC5}"/>
              </a:ext>
            </a:extLst>
          </p:cNvPr>
          <p:cNvSpPr txBox="1"/>
          <p:nvPr/>
        </p:nvSpPr>
        <p:spPr>
          <a:xfrm>
            <a:off x="2800296" y="3282891"/>
            <a:ext cx="7571303" cy="1200329"/>
          </a:xfrm>
          <a:prstGeom prst="rect">
            <a:avLst/>
          </a:prstGeom>
          <a:noFill/>
        </p:spPr>
        <p:txBody>
          <a:bodyPr wrap="none" rtlCol="0">
            <a:spAutoFit/>
          </a:bodyPr>
          <a:lstStyle/>
          <a:p>
            <a:r>
              <a:rPr kumimoji="1" lang="ja-JP" altLang="en-US" sz="7200">
                <a:latin typeface="ＭＳ ゴシック" panose="020B0609070205080204" pitchFamily="49" charset="-128"/>
                <a:ea typeface="ＭＳ ゴシック" panose="020B0609070205080204" pitchFamily="49" charset="-128"/>
              </a:rPr>
              <a:t>株式会社マクニカ</a:t>
            </a:r>
          </a:p>
        </p:txBody>
      </p:sp>
      <p:sp>
        <p:nvSpPr>
          <p:cNvPr id="9" name="テキスト ボックス 8">
            <a:extLst>
              <a:ext uri="{FF2B5EF4-FFF2-40B4-BE49-F238E27FC236}">
                <a16:creationId xmlns:a16="http://schemas.microsoft.com/office/drawing/2014/main" id="{427EF8DB-B682-4CC7-841B-E20432B7F91F}"/>
              </a:ext>
            </a:extLst>
          </p:cNvPr>
          <p:cNvSpPr txBox="1"/>
          <p:nvPr/>
        </p:nvSpPr>
        <p:spPr>
          <a:xfrm>
            <a:off x="2156460" y="4535930"/>
            <a:ext cx="6596678" cy="707886"/>
          </a:xfrm>
          <a:prstGeom prst="rect">
            <a:avLst/>
          </a:prstGeom>
          <a:noFill/>
        </p:spPr>
        <p:txBody>
          <a:bodyPr wrap="none" rtlCol="0">
            <a:spAutoFit/>
          </a:bodyPr>
          <a:lstStyle/>
          <a:p>
            <a:r>
              <a:rPr kumimoji="1" lang="en-US" altLang="ja-JP" sz="2000">
                <a:latin typeface="ＭＳ ゴシック" panose="020B0609070205080204" pitchFamily="49" charset="-128"/>
                <a:ea typeface="ＭＳ ゴシック" panose="020B0609070205080204" pitchFamily="49" charset="-128"/>
              </a:rPr>
              <a:t>【</a:t>
            </a:r>
            <a:r>
              <a:rPr kumimoji="1" lang="ja-JP" altLang="en-US" sz="2000">
                <a:latin typeface="ＭＳ ゴシック" panose="020B0609070205080204" pitchFamily="49" charset="-128"/>
                <a:ea typeface="ＭＳ ゴシック" panose="020B0609070205080204" pitchFamily="49" charset="-128"/>
              </a:rPr>
              <a:t>本社所在地</a:t>
            </a:r>
            <a:r>
              <a:rPr kumimoji="1" lang="en-US" altLang="ja-JP" sz="2000">
                <a:latin typeface="ＭＳ ゴシック" panose="020B0609070205080204" pitchFamily="49" charset="-128"/>
                <a:ea typeface="ＭＳ ゴシック" panose="020B0609070205080204" pitchFamily="49" charset="-128"/>
              </a:rPr>
              <a:t>】</a:t>
            </a:r>
            <a:r>
              <a:rPr kumimoji="1" lang="ja-JP" altLang="en-US" sz="2000">
                <a:latin typeface="ＭＳ ゴシック" panose="020B0609070205080204" pitchFamily="49" charset="-128"/>
                <a:ea typeface="ＭＳ ゴシック" panose="020B0609070205080204" pitchFamily="49" charset="-128"/>
              </a:rPr>
              <a:t>　　横浜市港北区新横浜一丁目６番地３</a:t>
            </a:r>
            <a:endParaRPr kumimoji="1" lang="en-US" altLang="ja-JP" sz="2000">
              <a:latin typeface="ＭＳ ゴシック" panose="020B0609070205080204" pitchFamily="49" charset="-128"/>
              <a:ea typeface="ＭＳ ゴシック" panose="020B0609070205080204" pitchFamily="49" charset="-128"/>
            </a:endParaRPr>
          </a:p>
          <a:p>
            <a:r>
              <a:rPr kumimoji="1" lang="en-US" altLang="ja-JP" sz="2000">
                <a:latin typeface="ＭＳ ゴシック" panose="020B0609070205080204" pitchFamily="49" charset="-128"/>
                <a:ea typeface="ＭＳ ゴシック" panose="020B0609070205080204" pitchFamily="49" charset="-128"/>
              </a:rPr>
              <a:t>【</a:t>
            </a:r>
            <a:r>
              <a:rPr kumimoji="1" lang="ja-JP" altLang="en-US" sz="2000">
                <a:latin typeface="ＭＳ ゴシック" panose="020B0609070205080204" pitchFamily="49" charset="-128"/>
                <a:ea typeface="ＭＳ ゴシック" panose="020B0609070205080204" pitchFamily="49" charset="-128"/>
              </a:rPr>
              <a:t>代　表　者</a:t>
            </a:r>
            <a:r>
              <a:rPr kumimoji="1" lang="en-US" altLang="ja-JP" sz="2000">
                <a:latin typeface="ＭＳ ゴシック" panose="020B0609070205080204" pitchFamily="49" charset="-128"/>
                <a:ea typeface="ＭＳ ゴシック" panose="020B0609070205080204" pitchFamily="49" charset="-128"/>
              </a:rPr>
              <a:t>】</a:t>
            </a:r>
            <a:r>
              <a:rPr kumimoji="1" lang="ja-JP" altLang="en-US" sz="2000">
                <a:latin typeface="ＭＳ ゴシック" panose="020B0609070205080204" pitchFamily="49" charset="-128"/>
                <a:ea typeface="ＭＳ ゴシック" panose="020B0609070205080204" pitchFamily="49" charset="-128"/>
              </a:rPr>
              <a:t>　　代表取締役社長　　原　一将</a:t>
            </a:r>
          </a:p>
        </p:txBody>
      </p:sp>
      <p:sp>
        <p:nvSpPr>
          <p:cNvPr id="10" name="テキスト ボックス 9">
            <a:extLst>
              <a:ext uri="{FF2B5EF4-FFF2-40B4-BE49-F238E27FC236}">
                <a16:creationId xmlns:a16="http://schemas.microsoft.com/office/drawing/2014/main" id="{1E20136A-D1F3-41BD-A046-634B12B5C3D1}"/>
              </a:ext>
            </a:extLst>
          </p:cNvPr>
          <p:cNvSpPr txBox="1"/>
          <p:nvPr/>
        </p:nvSpPr>
        <p:spPr>
          <a:xfrm>
            <a:off x="421882" y="5459635"/>
            <a:ext cx="11368422" cy="1015663"/>
          </a:xfrm>
          <a:prstGeom prst="rect">
            <a:avLst/>
          </a:prstGeom>
          <a:noFill/>
        </p:spPr>
        <p:txBody>
          <a:bodyPr wrap="square" rtlCol="0">
            <a:spAutoFit/>
          </a:bodyPr>
          <a:lstStyle/>
          <a:p>
            <a:r>
              <a:rPr kumimoji="1" lang="ja-JP" altLang="en-US" sz="2000" dirty="0"/>
              <a:t>　当社</a:t>
            </a:r>
            <a:r>
              <a:rPr kumimoji="1" lang="ja-JP" altLang="en-US" sz="2000"/>
              <a:t>は、呉駅周辺地域総合開発の実施事業者である「くれみらい」の構成企業であるとともに、</a:t>
            </a:r>
            <a:endParaRPr kumimoji="1" lang="en-US" altLang="ja-JP" sz="2000"/>
          </a:p>
          <a:p>
            <a:r>
              <a:rPr kumimoji="1" lang="ja-JP" altLang="en-US" sz="2000"/>
              <a:t>呉市と「次世代を担う若者のチャレンジ支援等に向けた包括連携協定」を締結している連携企業</a:t>
            </a:r>
            <a:endParaRPr kumimoji="1" lang="en-US" altLang="ja-JP" sz="2000"/>
          </a:p>
          <a:p>
            <a:r>
              <a:rPr kumimoji="1" lang="ja-JP" altLang="en-US" sz="2000"/>
              <a:t>であり、呉市が推進する呉駅周辺地域総合開発を通じた地域貢献を行います。</a:t>
            </a:r>
            <a:endParaRPr kumimoji="1" lang="en-US" altLang="ja-JP" sz="2000" dirty="0"/>
          </a:p>
        </p:txBody>
      </p:sp>
      <p:pic>
        <p:nvPicPr>
          <p:cNvPr id="11" name="図 10">
            <a:extLst>
              <a:ext uri="{FF2B5EF4-FFF2-40B4-BE49-F238E27FC236}">
                <a16:creationId xmlns:a16="http://schemas.microsoft.com/office/drawing/2014/main" id="{CDA1506E-FDD7-4F36-A915-0D02687FE12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90024" y="119593"/>
            <a:ext cx="2016252" cy="1529334"/>
          </a:xfrm>
          <a:prstGeom prst="rect">
            <a:avLst/>
          </a:prstGeom>
        </p:spPr>
      </p:pic>
      <p:sp>
        <p:nvSpPr>
          <p:cNvPr id="13" name="四角形: 角を丸くする 12">
            <a:extLst>
              <a:ext uri="{FF2B5EF4-FFF2-40B4-BE49-F238E27FC236}">
                <a16:creationId xmlns:a16="http://schemas.microsoft.com/office/drawing/2014/main" id="{E0DF93F6-292B-408B-A502-8D6D2F49A9D8}"/>
              </a:ext>
            </a:extLst>
          </p:cNvPr>
          <p:cNvSpPr/>
          <p:nvPr/>
        </p:nvSpPr>
        <p:spPr>
          <a:xfrm>
            <a:off x="2813691" y="190020"/>
            <a:ext cx="6564615" cy="30724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a:solidFill>
                  <a:schemeClr val="bg1"/>
                </a:solidFill>
                <a:latin typeface="ＭＳ ゴシック" panose="020B0609070205080204" pitchFamily="49" charset="-128"/>
                <a:ea typeface="ＭＳ ゴシック" panose="020B0609070205080204" pitchFamily="49" charset="-128"/>
              </a:rPr>
              <a:t>企業版ふるさと納税</a:t>
            </a:r>
          </a:p>
        </p:txBody>
      </p:sp>
      <p:sp>
        <p:nvSpPr>
          <p:cNvPr id="14" name="正方形/長方形 13">
            <a:extLst>
              <a:ext uri="{FF2B5EF4-FFF2-40B4-BE49-F238E27FC236}">
                <a16:creationId xmlns:a16="http://schemas.microsoft.com/office/drawing/2014/main" id="{83304296-F273-4C44-8EA0-26A9A319EB7C}"/>
              </a:ext>
            </a:extLst>
          </p:cNvPr>
          <p:cNvSpPr/>
          <p:nvPr/>
        </p:nvSpPr>
        <p:spPr>
          <a:xfrm>
            <a:off x="3053999" y="548670"/>
            <a:ext cx="6104188" cy="53551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8169" tIns="59084" rIns="118169" bIns="59084" numCol="1" spcCol="0" rtlCol="0" fromWordArt="0" anchor="ctr" anchorCtr="0" forceAA="0" compatLnSpc="1">
            <a:prstTxWarp prst="textNoShape">
              <a:avLst/>
            </a:prstTxWarp>
            <a:noAutofit/>
          </a:bodyPr>
          <a:lstStyle/>
          <a:p>
            <a:pPr algn="ctr"/>
            <a:r>
              <a:rPr kumimoji="1" lang="ja-JP" altLang="en-US" sz="3200" dirty="0">
                <a:solidFill>
                  <a:schemeClr val="tx2"/>
                </a:solidFill>
                <a:latin typeface="ＭＳ ゴシック" panose="020B0609070205080204" pitchFamily="49" charset="-128"/>
                <a:ea typeface="ＭＳ ゴシック" panose="020B0609070205080204" pitchFamily="49" charset="-128"/>
              </a:rPr>
              <a:t>ご支援いただいた企業のご紹介</a:t>
            </a:r>
            <a:endParaRPr kumimoji="1" lang="ja-JP" altLang="en-US" sz="2000" dirty="0">
              <a:solidFill>
                <a:schemeClr val="tx2"/>
              </a:solidFill>
              <a:latin typeface="ＭＳ ゴシック" panose="020B0609070205080204" pitchFamily="49" charset="-128"/>
              <a:ea typeface="ＭＳ ゴシック" panose="020B0609070205080204" pitchFamily="49" charset="-128"/>
            </a:endParaRPr>
          </a:p>
        </p:txBody>
      </p:sp>
      <p:sp>
        <p:nvSpPr>
          <p:cNvPr id="15" name="四角形: 角を丸くする 14">
            <a:extLst>
              <a:ext uri="{FF2B5EF4-FFF2-40B4-BE49-F238E27FC236}">
                <a16:creationId xmlns:a16="http://schemas.microsoft.com/office/drawing/2014/main" id="{1DC24794-76EC-4A9D-8315-29581A6D32F6}"/>
              </a:ext>
            </a:extLst>
          </p:cNvPr>
          <p:cNvSpPr/>
          <p:nvPr/>
        </p:nvSpPr>
        <p:spPr>
          <a:xfrm>
            <a:off x="2813690" y="1207225"/>
            <a:ext cx="6564615" cy="30724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bg1"/>
                </a:solidFill>
                <a:latin typeface="ＭＳ ゴシック" panose="020B0609070205080204" pitchFamily="49" charset="-128"/>
                <a:ea typeface="ＭＳ ゴシック" panose="020B0609070205080204" pitchFamily="49" charset="-128"/>
              </a:rPr>
              <a:t>公・民・学の連携で　未来を創る　まちをリ・デザインする</a:t>
            </a:r>
            <a:endParaRPr kumimoji="1" lang="ja-JP" altLang="en-US" sz="1600" dirty="0">
              <a:solidFill>
                <a:schemeClr val="bg1"/>
              </a:solidFill>
              <a:latin typeface="ＭＳ ゴシック" panose="020B0609070205080204" pitchFamily="49" charset="-128"/>
              <a:ea typeface="ＭＳ ゴシック" panose="020B0609070205080204" pitchFamily="49" charset="-128"/>
            </a:endParaRPr>
          </a:p>
        </p:txBody>
      </p:sp>
      <p:pic>
        <p:nvPicPr>
          <p:cNvPr id="16" name="図 15">
            <a:extLst>
              <a:ext uri="{FF2B5EF4-FFF2-40B4-BE49-F238E27FC236}">
                <a16:creationId xmlns:a16="http://schemas.microsoft.com/office/drawing/2014/main" id="{26709282-7C7E-455F-B49D-F5046D6DA039}"/>
              </a:ext>
            </a:extLst>
          </p:cNvPr>
          <p:cNvPicPr>
            <a:picLocks noChangeAspect="1"/>
          </p:cNvPicPr>
          <p:nvPr/>
        </p:nvPicPr>
        <p:blipFill rotWithShape="1">
          <a:blip r:embed="rId3"/>
          <a:srcRect t="-675" b="13037"/>
          <a:stretch/>
        </p:blipFill>
        <p:spPr>
          <a:xfrm>
            <a:off x="9905910" y="119593"/>
            <a:ext cx="2135238" cy="1557452"/>
          </a:xfrm>
          <a:prstGeom prst="rect">
            <a:avLst/>
          </a:prstGeom>
          <a:effectLst/>
        </p:spPr>
      </p:pic>
      <p:sp>
        <p:nvSpPr>
          <p:cNvPr id="12" name="テキスト ボックス 11">
            <a:extLst>
              <a:ext uri="{FF2B5EF4-FFF2-40B4-BE49-F238E27FC236}">
                <a16:creationId xmlns:a16="http://schemas.microsoft.com/office/drawing/2014/main" id="{8CB1CE04-ABE0-43B0-8115-F49C10FB376E}"/>
              </a:ext>
            </a:extLst>
          </p:cNvPr>
          <p:cNvSpPr txBox="1"/>
          <p:nvPr/>
        </p:nvSpPr>
        <p:spPr>
          <a:xfrm>
            <a:off x="5610457" y="1888004"/>
            <a:ext cx="4512774" cy="523220"/>
          </a:xfrm>
          <a:prstGeom prst="rect">
            <a:avLst/>
          </a:prstGeom>
          <a:noFill/>
        </p:spPr>
        <p:txBody>
          <a:bodyPr wrap="none" rtlCol="0">
            <a:spAutoFit/>
          </a:bodyPr>
          <a:lstStyle/>
          <a:p>
            <a:r>
              <a:rPr kumimoji="1" lang="ja-JP" altLang="en-US" sz="2800" b="1">
                <a:solidFill>
                  <a:srgbClr val="FF0000"/>
                </a:solidFill>
                <a:latin typeface="ＭＳ ゴシック" panose="020B0609070205080204" pitchFamily="49" charset="-128"/>
                <a:ea typeface="ＭＳ ゴシック" panose="020B0609070205080204" pitchFamily="49" charset="-128"/>
              </a:rPr>
              <a:t>寄附金額：１，０００万円</a:t>
            </a:r>
          </a:p>
        </p:txBody>
      </p:sp>
      <p:pic>
        <p:nvPicPr>
          <p:cNvPr id="17" name="図 16">
            <a:extLst>
              <a:ext uri="{FF2B5EF4-FFF2-40B4-BE49-F238E27FC236}">
                <a16:creationId xmlns:a16="http://schemas.microsoft.com/office/drawing/2014/main" id="{12E68D57-B1AA-4209-9F3C-3B0F96EEE1CC}"/>
              </a:ext>
            </a:extLst>
          </p:cNvPr>
          <p:cNvPicPr>
            <a:picLocks noChangeAspect="1"/>
          </p:cNvPicPr>
          <p:nvPr/>
        </p:nvPicPr>
        <p:blipFill rotWithShape="1">
          <a:blip r:embed="rId4"/>
          <a:srcRect t="44008"/>
          <a:stretch/>
        </p:blipFill>
        <p:spPr>
          <a:xfrm>
            <a:off x="1820401" y="2306476"/>
            <a:ext cx="4998720" cy="1092247"/>
          </a:xfrm>
          <a:prstGeom prst="rect">
            <a:avLst/>
          </a:prstGeom>
        </p:spPr>
      </p:pic>
    </p:spTree>
    <p:extLst>
      <p:ext uri="{BB962C8B-B14F-4D97-AF65-F5344CB8AC3E}">
        <p14:creationId xmlns:p14="http://schemas.microsoft.com/office/powerpoint/2010/main" val="334739453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135</Words>
  <Application>Microsoft Office PowerPoint</Application>
  <PresentationFormat>ワイド画面</PresentationFormat>
  <Paragraphs>11</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ＭＳ ゴシック</vt: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ﾊﾌﾞ ﾜﾀﾙ</dc:creator>
  <cp:lastModifiedBy>ﾊﾌﾞ ﾜﾀﾙ</cp:lastModifiedBy>
  <cp:revision>23</cp:revision>
  <cp:lastPrinted>2023-08-25T00:11:08Z</cp:lastPrinted>
  <dcterms:created xsi:type="dcterms:W3CDTF">2023-08-15T00:30:44Z</dcterms:created>
  <dcterms:modified xsi:type="dcterms:W3CDTF">2024-01-26T10:39:05Z</dcterms:modified>
</cp:coreProperties>
</file>