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635750" cy="9767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 varScale="1">
        <p:scale>
          <a:sx n="64" d="100"/>
          <a:sy n="64" d="100"/>
        </p:scale>
        <p:origin x="141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2"/>
            <a:ext cx="2876065" cy="48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58121" y="2"/>
            <a:ext cx="2876064" cy="48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73100" y="731838"/>
            <a:ext cx="5289550" cy="3663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108" y="4639550"/>
            <a:ext cx="5309538" cy="43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277529"/>
            <a:ext cx="2876065" cy="48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58121" y="9277529"/>
            <a:ext cx="2876064" cy="48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63108" y="4639550"/>
            <a:ext cx="5309538" cy="4395943"/>
          </a:xfrm>
          <a:prstGeom prst="rect">
            <a:avLst/>
          </a:prstGeom>
        </p:spPr>
        <p:txBody>
          <a:bodyPr spcFirstLastPara="1" wrap="square" lIns="90303" tIns="45152" rIns="90303" bIns="45152" anchor="t" anchorCtr="0">
            <a:noAutofit/>
          </a:bodyPr>
          <a:lstStyle/>
          <a:p>
            <a:pPr marL="0" indent="0">
              <a:spcBef>
                <a:spcPts val="356"/>
              </a:spcBef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731838"/>
            <a:ext cx="5289550" cy="3663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75198" y="39553"/>
            <a:ext cx="6820901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観光コンテンツの名称：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656895" y="1094013"/>
            <a:ext cx="2203233" cy="618626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，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写真等を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添付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8165" y="476672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951526" y="-29590"/>
            <a:ext cx="151524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様式第２号</a:t>
            </a:r>
            <a:endParaRPr lang="en-US" altLang="ja-JP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（第８条及び</a:t>
            </a:r>
            <a:endParaRPr lang="en-US" altLang="ja-JP" sz="8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　第９条関係）</a:t>
            </a:r>
            <a:br>
              <a:rPr lang="en-US" altLang="ja-JP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endParaRPr lang="en-US" altLang="ja-JP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52618"/>
            <a:ext cx="1084041" cy="235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事業の概要</a:t>
            </a:r>
            <a:endParaRPr sz="12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909563"/>
            <a:ext cx="9569889" cy="59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本事業における取組内容について、簡潔に記載してください。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3403035534"/>
              </p:ext>
            </p:extLst>
          </p:nvPr>
        </p:nvGraphicFramePr>
        <p:xfrm>
          <a:off x="100584" y="1551387"/>
          <a:ext cx="7591746" cy="5242376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09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5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１　ナイトタイムを活用した観光コンテンツ創出事業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２　インバウンド等観光客サイクルツーリズム創出事業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３　閑散期新規大型イベント創出事業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01023"/>
                  </a:ext>
                </a:extLst>
              </a:tr>
              <a:tr h="14917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創出する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観光コンテンツ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の内容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（ターゲット・提供時期，回数・情報発信など）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6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独自性など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アピール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ポイント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顧客ニーズの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調査・活用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  <a:tr h="5450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事業の継続化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に向けた取組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84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主な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91187"/>
                  </a:ext>
                </a:extLst>
              </a:tr>
            </a:tbl>
          </a:graphicData>
        </a:graphic>
      </p:graphicFrame>
      <p:sp>
        <p:nvSpPr>
          <p:cNvPr id="19" name="Google Shape;92;p1"/>
          <p:cNvSpPr txBox="1">
            <a:spLocks/>
          </p:cNvSpPr>
          <p:nvPr/>
        </p:nvSpPr>
        <p:spPr>
          <a:xfrm>
            <a:off x="3745125" y="39553"/>
            <a:ext cx="213074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提案者名：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Google Shape;92;p1"/>
          <p:cNvSpPr txBox="1">
            <a:spLocks/>
          </p:cNvSpPr>
          <p:nvPr/>
        </p:nvSpPr>
        <p:spPr>
          <a:xfrm>
            <a:off x="6340646" y="84467"/>
            <a:ext cx="2557993" cy="353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総事業費：○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（補助見込額：○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○○○千円）</a:t>
            </a: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127</Words>
  <Application>Microsoft Office PowerPoint</Application>
  <PresentationFormat>A4 210 x 297 mm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 UI Semilight</vt:lpstr>
      <vt:lpstr>Meiryo</vt:lpstr>
      <vt:lpstr>游ゴシック</vt:lpstr>
      <vt:lpstr>Arial</vt:lpstr>
      <vt:lpstr>Office テーマ</vt:lpstr>
      <vt:lpstr>観光コンテンツの名称：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joho115823</cp:lastModifiedBy>
  <cp:revision>75</cp:revision>
  <cp:lastPrinted>2024-03-18T01:45:45Z</cp:lastPrinted>
  <dcterms:created xsi:type="dcterms:W3CDTF">2007-11-06T12:19:33Z</dcterms:created>
  <dcterms:modified xsi:type="dcterms:W3CDTF">2024-03-25T05:57:31Z</dcterms:modified>
</cp:coreProperties>
</file>