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ｲｼﾓﾄ ﾅｵｷ" initials="ｲﾅ" lastIdx="1" clrIdx="0">
    <p:extLst>
      <p:ext uri="{19B8F6BF-5375-455C-9EA6-DF929625EA0E}">
        <p15:presenceInfo xmlns:p15="http://schemas.microsoft.com/office/powerpoint/2012/main" userId="S-1-5-21-569588394-1237155749-1234779376-336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77EE7-3C32-4FA4-A8BB-F777E4EA7B75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EDB90-BE89-41E8-A57E-FDB1EFA15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40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5A55AB-04FA-46CB-840C-4FA0BF3BAC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731870B-563A-49F8-87BE-B72793327F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8D6454-913C-45E3-94D3-96FD0B91B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CE0E-D60B-4AD4-B9EB-4F1010BFCD60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7C2672-93C4-4249-875E-CB3454087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6E4488-E120-4842-B0C3-02927B942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D1CC7-4EF5-4DD9-B7B8-13EE853A2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78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1BECE9-8CDE-4EAC-BF2A-4EB59CF8F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A563E2-91FE-4915-A636-76ED0754B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CABDDD-2C91-411E-B3CA-CBF7D8D80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CE0E-D60B-4AD4-B9EB-4F1010BFCD60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390EA4-F47D-4BEA-B5FB-1B2F4B672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AA143A-1B7D-449F-AFD8-8944EA12E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D1CC7-4EF5-4DD9-B7B8-13EE853A2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876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AEB6237-9D78-455C-8A0B-AEBB582AE3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68473A7-EE10-46BD-8045-34130DDBB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B0441-7A0D-47D2-8DAC-CA90B781B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CE0E-D60B-4AD4-B9EB-4F1010BFCD60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099139-1A71-4758-A989-2030A06A4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5412A9-8F40-4F2E-9D8A-0E6018979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D1CC7-4EF5-4DD9-B7B8-13EE853A2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23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315C9E-790C-46F8-9DEE-8E6DEA09E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D737B4-7E65-453F-B422-CFD5662E6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2B45EF-2E64-4912-8061-53C852177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CE0E-D60B-4AD4-B9EB-4F1010BFCD60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4F431B-5A9F-48CB-A292-DDB5F0C9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2993FF-9124-4125-985B-E3C88BE26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D1CC7-4EF5-4DD9-B7B8-13EE853A2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5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C15EEC-D093-47CE-B035-33E8F24B4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FBF565-5364-4695-B142-91C4EEB2F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C6ED76-1E36-40EC-A1E3-62846FE9D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CE0E-D60B-4AD4-B9EB-4F1010BFCD60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666724-4E40-4036-B46D-A1A02D51B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0E5C95-151B-4B35-89A2-00B0F95E3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D1CC7-4EF5-4DD9-B7B8-13EE853A2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129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AFB60E-FB5F-4463-9AD2-C7A9FAE0E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5F36F2-E649-4B6C-B0B9-FE51AE0413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812AF3-DC8E-4519-93F7-F63902056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DE88D4-E1C1-4EBB-8CBA-B423BBDF6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CE0E-D60B-4AD4-B9EB-4F1010BFCD60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FA2946-BD5F-48D6-8A03-6BA78103D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AB6A74-5AA0-47E9-B47B-A8BC7BEF2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D1CC7-4EF5-4DD9-B7B8-13EE853A2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207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10BD7E-A659-45B2-835E-EF8587C0F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2DEBB8-2B90-4325-8DB5-299597E30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5354F18-3E42-46C2-9E41-E3EE25992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68F8DA0-2961-4EB1-97C1-FDA69978E6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89BFB8B-6985-4F47-82C4-C1D1F752CF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E68416D-0B98-4070-8203-0E93D0A08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CE0E-D60B-4AD4-B9EB-4F1010BFCD60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2113EC0-2ACD-4F5F-866B-06F651CC4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8BF996-8DEE-4ACD-9D82-F283884A7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D1CC7-4EF5-4DD9-B7B8-13EE853A2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838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83FCF7-2007-445D-BA5A-AEF113739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B056E08-1D4F-47E9-B1BA-9B56CF3BA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CE0E-D60B-4AD4-B9EB-4F1010BFCD60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664024-9E4A-4326-A97A-0421D5F1D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9403FF7-C9FA-4ABB-8843-FE6655FCD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D1CC7-4EF5-4DD9-B7B8-13EE853A2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26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2FFAF8C-0C44-48DF-9BCB-DC2BC1631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CE0E-D60B-4AD4-B9EB-4F1010BFCD60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A0C2FA7-FBB1-4A3C-AEFE-D39829852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65499CB-43D4-48A0-9C99-66E6E899A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D1CC7-4EF5-4DD9-B7B8-13EE853A2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88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29FD7A-6113-49C0-9C36-8E71DB898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AA58E2-0A14-4AD6-8494-A0280ED2B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3E6664D-7F11-4D35-84BA-0B5B54E89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6B6C3EB-DD94-4D70-999A-48EDAA015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CE0E-D60B-4AD4-B9EB-4F1010BFCD60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C21F6E-BC20-401F-B672-CB6CED49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711E39-FFE6-4638-8613-0542E528C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D1CC7-4EF5-4DD9-B7B8-13EE853A2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73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45D1A7-AC8C-42EA-8CFF-F176EFC68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372CB48-D429-4ADE-9B07-C1A4FCE9CD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C070DCF-0CE9-49DF-9D22-687B3344C5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12E321-E142-4750-BAA8-34A96E340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CE0E-D60B-4AD4-B9EB-4F1010BFCD60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63EC92-6F70-4B9B-8247-CC5455DEC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E55B5E-5D25-4C5F-B0E7-AD64F96FB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D1CC7-4EF5-4DD9-B7B8-13EE853A2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90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0CEE08B-9A3D-426D-B56D-8AF7076FE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4ECFC2-6D8F-4A97-897D-CAF17BF46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AE0EEC-DD5C-4C3F-BCBF-6608E35E65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CE0E-D60B-4AD4-B9EB-4F1010BFCD60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DFFC4F-BF0B-4274-84E4-E53722DFAC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493732-A341-461D-B341-B1F851460D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D1CC7-4EF5-4DD9-B7B8-13EE853A24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35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307D990-134F-44B5-B30E-80F2E7701F5D}"/>
              </a:ext>
            </a:extLst>
          </p:cNvPr>
          <p:cNvSpPr txBox="1"/>
          <p:nvPr/>
        </p:nvSpPr>
        <p:spPr>
          <a:xfrm>
            <a:off x="425518" y="137536"/>
            <a:ext cx="8292964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氏名：　　</a:t>
            </a:r>
            <a:r>
              <a:rPr kumimoji="1" lang="ja-JP" altLang="en-US" sz="2400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お名前（法人名）を記入ください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72BD6AD-B14E-4CB2-B5A3-4830FAE980E2}"/>
              </a:ext>
            </a:extLst>
          </p:cNvPr>
          <p:cNvSpPr/>
          <p:nvPr/>
        </p:nvSpPr>
        <p:spPr>
          <a:xfrm>
            <a:off x="6697661" y="656012"/>
            <a:ext cx="1933055" cy="237514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自己紹介写真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EB1BC9-3D08-48FF-AC31-E4631CFE40D4}"/>
              </a:ext>
            </a:extLst>
          </p:cNvPr>
          <p:cNvSpPr/>
          <p:nvPr/>
        </p:nvSpPr>
        <p:spPr>
          <a:xfrm>
            <a:off x="339794" y="667162"/>
            <a:ext cx="2106546" cy="387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経歴・地域活動）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13A91CE-8D51-4669-AD98-34195B2B4E90}"/>
              </a:ext>
            </a:extLst>
          </p:cNvPr>
          <p:cNvSpPr txBox="1"/>
          <p:nvPr/>
        </p:nvSpPr>
        <p:spPr>
          <a:xfrm>
            <a:off x="979035" y="4436512"/>
            <a:ext cx="7482793" cy="175432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注意事項</a:t>
            </a:r>
            <a:endParaRPr kumimoji="1" lang="en-US" altLang="ja-JP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・上半分，３つの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黒字</a:t>
            </a:r>
            <a:r>
              <a:rPr kumimoji="1" lang="ja-JP" altLang="en-US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の回答項目については，皆様共通でご記入ください。</a:t>
            </a:r>
            <a:endParaRPr kumimoji="1" lang="en-US" altLang="ja-JP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特に，地域活動，地域交流については詳細にご記入ください。</a:t>
            </a:r>
            <a:endParaRPr lang="en-US" altLang="ja-JP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・上半分のレイアウトは基本的には共通でお願いいたします。</a:t>
            </a:r>
            <a:endParaRPr kumimoji="1" lang="en-US" altLang="ja-JP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文字の増減に伴う多少の変更は問題ありません。</a:t>
            </a:r>
            <a:endParaRPr kumimoji="1" lang="en-US" altLang="ja-JP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・下半分については，文章・写真など，ＰＲしたいことを自由にご記入ください</a:t>
            </a:r>
            <a:endParaRPr kumimoji="1" lang="en-US" altLang="ja-JP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BD93216-6F90-4028-887E-08155DDAAA90}"/>
              </a:ext>
            </a:extLst>
          </p:cNvPr>
          <p:cNvSpPr/>
          <p:nvPr/>
        </p:nvSpPr>
        <p:spPr>
          <a:xfrm>
            <a:off x="339794" y="1688477"/>
            <a:ext cx="1879531" cy="387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対応可能エリア）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04B2952-43B5-45C9-9F4F-B74C4208644E}"/>
              </a:ext>
            </a:extLst>
          </p:cNvPr>
          <p:cNvSpPr/>
          <p:nvPr/>
        </p:nvSpPr>
        <p:spPr>
          <a:xfrm>
            <a:off x="339794" y="2709792"/>
            <a:ext cx="2536756" cy="387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地域交流について）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870E936-03E0-4121-8A9A-491D05EE593B}"/>
              </a:ext>
            </a:extLst>
          </p:cNvPr>
          <p:cNvSpPr/>
          <p:nvPr/>
        </p:nvSpPr>
        <p:spPr>
          <a:xfrm>
            <a:off x="339793" y="6333050"/>
            <a:ext cx="7763198" cy="387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連絡先）　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：○○○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 　　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Mail</a:t>
            </a: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：○○○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@</a:t>
            </a: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761E7B3-B8EF-4CF8-8F10-8E7B6FBD7711}"/>
              </a:ext>
            </a:extLst>
          </p:cNvPr>
          <p:cNvSpPr/>
          <p:nvPr/>
        </p:nvSpPr>
        <p:spPr>
          <a:xfrm>
            <a:off x="7036231" y="198888"/>
            <a:ext cx="1594485" cy="3546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様式第２号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1632970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307D990-134F-44B5-B30E-80F2E7701F5D}"/>
              </a:ext>
            </a:extLst>
          </p:cNvPr>
          <p:cNvSpPr txBox="1"/>
          <p:nvPr/>
        </p:nvSpPr>
        <p:spPr>
          <a:xfrm>
            <a:off x="425518" y="137536"/>
            <a:ext cx="8292964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氏名：　　</a:t>
            </a:r>
            <a:r>
              <a:rPr kumimoji="1" lang="ja-JP" altLang="en-US" sz="2400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お名前（法人名）を記入ください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72BD6AD-B14E-4CB2-B5A3-4830FAE980E2}"/>
              </a:ext>
            </a:extLst>
          </p:cNvPr>
          <p:cNvSpPr/>
          <p:nvPr/>
        </p:nvSpPr>
        <p:spPr>
          <a:xfrm>
            <a:off x="6697661" y="656012"/>
            <a:ext cx="1933055" cy="237514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自己紹介写真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EB1BC9-3D08-48FF-AC31-E4631CFE40D4}"/>
              </a:ext>
            </a:extLst>
          </p:cNvPr>
          <p:cNvSpPr/>
          <p:nvPr/>
        </p:nvSpPr>
        <p:spPr>
          <a:xfrm>
            <a:off x="339794" y="667162"/>
            <a:ext cx="2106546" cy="387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経歴・地域活動）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13A91CE-8D51-4669-AD98-34195B2B4E90}"/>
              </a:ext>
            </a:extLst>
          </p:cNvPr>
          <p:cNvSpPr txBox="1"/>
          <p:nvPr/>
        </p:nvSpPr>
        <p:spPr>
          <a:xfrm>
            <a:off x="979035" y="4117450"/>
            <a:ext cx="7482793" cy="203132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注意事項</a:t>
            </a:r>
            <a:endParaRPr kumimoji="1" lang="en-US" altLang="ja-JP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・上半分，３つの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黒字</a:t>
            </a:r>
            <a:r>
              <a:rPr kumimoji="1" lang="ja-JP" altLang="en-US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の回答項目については，皆様共通でご記入ください。</a:t>
            </a:r>
            <a:endParaRPr kumimoji="1" lang="en-US" altLang="ja-JP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特に，地域活動，地域交流については詳細にご記入ください。</a:t>
            </a:r>
            <a:endParaRPr lang="en-US" altLang="ja-JP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・上半分のレイアウトは基本的には共通でお願いいたします。</a:t>
            </a:r>
            <a:endParaRPr kumimoji="1" lang="en-US" altLang="ja-JP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文字の増減に伴う多少の変更は問題ありません。</a:t>
            </a:r>
            <a:endParaRPr kumimoji="1" lang="en-US" altLang="ja-JP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・下半分については，文章・写真など，ＰＲしたいことを自由にご記入ください</a:t>
            </a:r>
            <a:endParaRPr kumimoji="1" lang="en-US" altLang="ja-JP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最下部には，連絡先を記入してください</a:t>
            </a:r>
            <a:endParaRPr kumimoji="1" lang="en-US" altLang="ja-JP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253020-4900-4144-B355-0DC7E406B1B7}"/>
              </a:ext>
            </a:extLst>
          </p:cNvPr>
          <p:cNvSpPr/>
          <p:nvPr/>
        </p:nvSpPr>
        <p:spPr>
          <a:xfrm>
            <a:off x="513284" y="1035526"/>
            <a:ext cx="6098653" cy="1052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bg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例：○年前に○県○市から移住。</a:t>
            </a:r>
            <a:endParaRPr lang="en-US" altLang="ja-JP" dirty="0">
              <a:solidFill>
                <a:schemeClr val="bg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bg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今は○地区地域おこし協力隊として○年目で，地域行事への参加や，地域のＰＲとなるようなイベント企画等を行っています。</a:t>
            </a:r>
            <a:endParaRPr lang="en-US" altLang="ja-JP" dirty="0">
              <a:solidFill>
                <a:schemeClr val="bg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9854BD9-5B48-4AD8-BE4A-F533E59799B3}"/>
              </a:ext>
            </a:extLst>
          </p:cNvPr>
          <p:cNvSpPr/>
          <p:nvPr/>
        </p:nvSpPr>
        <p:spPr>
          <a:xfrm>
            <a:off x="513284" y="2384581"/>
            <a:ext cx="4721164" cy="387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bg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例：中央地区，倉橋地区，蒲刈・豊地区　など</a:t>
            </a:r>
            <a:endParaRPr lang="en-US" altLang="ja-JP" dirty="0">
              <a:solidFill>
                <a:schemeClr val="bg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BD93216-6F90-4028-887E-08155DDAAA90}"/>
              </a:ext>
            </a:extLst>
          </p:cNvPr>
          <p:cNvSpPr/>
          <p:nvPr/>
        </p:nvSpPr>
        <p:spPr>
          <a:xfrm>
            <a:off x="339793" y="2054143"/>
            <a:ext cx="1879531" cy="387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対応可能エリア）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04B2952-43B5-45C9-9F4F-B74C4208644E}"/>
              </a:ext>
            </a:extLst>
          </p:cNvPr>
          <p:cNvSpPr/>
          <p:nvPr/>
        </p:nvSpPr>
        <p:spPr>
          <a:xfrm>
            <a:off x="339794" y="2709792"/>
            <a:ext cx="2536756" cy="387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地域交流について）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A421F88-EE55-4E89-A335-8B9C3122053E}"/>
              </a:ext>
            </a:extLst>
          </p:cNvPr>
          <p:cNvSpPr/>
          <p:nvPr/>
        </p:nvSpPr>
        <p:spPr>
          <a:xfrm>
            <a:off x="513284" y="3060182"/>
            <a:ext cx="8205198" cy="719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bg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例：地域に住む方々との交流の場を設定します。肌で体感しないとわからない地域の魅力・課題・可能性まで，ありのままを感じていただきたいです。</a:t>
            </a:r>
            <a:endParaRPr lang="en-US" altLang="ja-JP" dirty="0">
              <a:solidFill>
                <a:schemeClr val="bg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5997D61-B5AE-473D-B1C3-0DE3837E3FD0}"/>
              </a:ext>
            </a:extLst>
          </p:cNvPr>
          <p:cNvSpPr/>
          <p:nvPr/>
        </p:nvSpPr>
        <p:spPr>
          <a:xfrm>
            <a:off x="339793" y="6333050"/>
            <a:ext cx="7763198" cy="387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連絡先）　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：○○○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 　　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Mail</a:t>
            </a: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：○○○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@</a:t>
            </a: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D53C64E-67C1-4EE1-BDD5-1AD3386EBB1D}"/>
              </a:ext>
            </a:extLst>
          </p:cNvPr>
          <p:cNvSpPr/>
          <p:nvPr/>
        </p:nvSpPr>
        <p:spPr>
          <a:xfrm>
            <a:off x="7036231" y="198888"/>
            <a:ext cx="1594485" cy="3546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様式第２号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4029885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392</Words>
  <Application>Microsoft Office PowerPoint</Application>
  <PresentationFormat>画面に合わせる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ｲｼﾓﾄ ﾅｵｷ</dc:creator>
  <cp:lastModifiedBy>ｲｼﾓﾄ ﾅｵｷ</cp:lastModifiedBy>
  <cp:revision>25</cp:revision>
  <cp:lastPrinted>2022-07-05T05:39:43Z</cp:lastPrinted>
  <dcterms:created xsi:type="dcterms:W3CDTF">2022-05-25T02:47:40Z</dcterms:created>
  <dcterms:modified xsi:type="dcterms:W3CDTF">2022-07-07T02:52:47Z</dcterms:modified>
</cp:coreProperties>
</file>