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48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17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26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68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6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61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08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77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12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18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B09B-B128-4EB7-A930-7451FD1B2CB2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18470-3276-4922-BA00-F0F60FFB7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-222585"/>
            <a:ext cx="6901474" cy="4181288"/>
            <a:chOff x="0" y="132695"/>
            <a:chExt cx="6901474" cy="4035976"/>
          </a:xfrm>
        </p:grpSpPr>
        <p:pic>
          <p:nvPicPr>
            <p:cNvPr id="6" name="図 5" descr="[フリーイラスト] 蔦がからまる黒板のフレーム - パブリック ...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/>
                      </a14:imgEffect>
                      <a14:imgEffect>
                        <a14:colorTemperature colorTemp="7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695"/>
              <a:ext cx="6901474" cy="4035976"/>
            </a:xfrm>
            <a:prstGeom prst="rect">
              <a:avLst/>
            </a:prstGeom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475343" y="452607"/>
              <a:ext cx="17118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spc="50" dirty="0" smtClean="0">
                  <a:ln w="9525" cmpd="sng">
                    <a:noFill/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令和</a:t>
              </a:r>
              <a:r>
                <a:rPr kumimoji="1" lang="en-US" altLang="ja-JP" sz="2400" b="1" spc="50" dirty="0" smtClean="0">
                  <a:ln w="9525" cmpd="sng">
                    <a:noFill/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</a:t>
              </a:r>
              <a:r>
                <a:rPr kumimoji="1" lang="ja-JP" altLang="en-US" sz="2400" b="1" spc="50" dirty="0" smtClean="0">
                  <a:ln w="9525" cmpd="sng">
                    <a:noFill/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年度</a:t>
              </a:r>
              <a:endParaRPr kumimoji="1" lang="ja-JP" altLang="en-US" sz="24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90575" y="939414"/>
              <a:ext cx="55245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spc="50" dirty="0" smtClean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プレママほっとタイム</a:t>
              </a:r>
              <a:endParaRPr kumimoji="1" lang="ja-JP" altLang="en-US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71500" y="1845051"/>
              <a:ext cx="59626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💛母乳育児を始める前に知っておくこと</a:t>
              </a:r>
              <a:endParaRPr kumimoji="1" lang="en-US" altLang="ja-JP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24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💛授乳のしかたについて</a:t>
              </a:r>
              <a:endParaRPr kumimoji="1"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923925" y="2695049"/>
              <a:ext cx="5391150" cy="833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spc="50" dirty="0" smtClean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妊婦同士，先輩ママ，助産師と</a:t>
              </a:r>
              <a:endParaRPr kumimoji="1" lang="en-US" altLang="ja-JP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r>
                <a:rPr kumimoji="1" lang="ja-JP" altLang="en-US" sz="2400" b="1" spc="50" dirty="0" smtClean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お話しませんか？</a:t>
              </a:r>
              <a:endParaRPr kumimoji="1" lang="ja-JP" altLang="en-US" sz="2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</p:grp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506090"/>
              </p:ext>
            </p:extLst>
          </p:nvPr>
        </p:nvGraphicFramePr>
        <p:xfrm>
          <a:off x="0" y="5736919"/>
          <a:ext cx="6858000" cy="4145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105">
                  <a:extLst>
                    <a:ext uri="{9D8B030D-6E8A-4147-A177-3AD203B41FA5}">
                      <a16:colId xmlns:a16="http://schemas.microsoft.com/office/drawing/2014/main" val="3556732167"/>
                    </a:ext>
                  </a:extLst>
                </a:gridCol>
                <a:gridCol w="1796281">
                  <a:extLst>
                    <a:ext uri="{9D8B030D-6E8A-4147-A177-3AD203B41FA5}">
                      <a16:colId xmlns:a16="http://schemas.microsoft.com/office/drawing/2014/main" val="2669683647"/>
                    </a:ext>
                  </a:extLst>
                </a:gridCol>
                <a:gridCol w="1572561">
                  <a:extLst>
                    <a:ext uri="{9D8B030D-6E8A-4147-A177-3AD203B41FA5}">
                      <a16:colId xmlns:a16="http://schemas.microsoft.com/office/drawing/2014/main" val="1299135239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28275003"/>
                    </a:ext>
                  </a:extLst>
                </a:gridCol>
              </a:tblGrid>
              <a:tr h="5922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程</a:t>
                      </a:r>
                      <a:endParaRPr kumimoji="1" lang="ja-JP" altLang="en-US" sz="2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時間・場所</a:t>
                      </a:r>
                      <a:endParaRPr kumimoji="1" lang="ja-JP" altLang="en-US" sz="2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程</a:t>
                      </a:r>
                      <a:endParaRPr kumimoji="1" lang="ja-JP" altLang="en-US" sz="2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時間・場所</a:t>
                      </a:r>
                      <a:endParaRPr kumimoji="1" lang="ja-JP" altLang="en-US" sz="2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34435177"/>
                  </a:ext>
                </a:extLst>
              </a:tr>
              <a:tr h="5922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4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</a:t>
                      </a:r>
                    </a:p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東保健センター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広市民センター２階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5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</a:t>
                      </a:r>
                    </a:p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子育て世代包括支援センター えが</a:t>
                      </a:r>
                      <a:r>
                        <a:rPr kumimoji="1" lang="ja-JP" altLang="en-US" sz="14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すこやかセンターくれ</a:t>
                      </a:r>
                      <a:r>
                        <a:rPr kumimoji="1" lang="ja-JP" altLang="en-US" sz="10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３階</a:t>
                      </a:r>
                      <a:r>
                        <a:rPr kumimoji="1" lang="en-US" altLang="ja-JP" sz="10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05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65917370"/>
                  </a:ext>
                </a:extLst>
              </a:tr>
              <a:tr h="5922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6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7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086346"/>
                  </a:ext>
                </a:extLst>
              </a:tr>
              <a:tr h="5922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8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5337303"/>
                  </a:ext>
                </a:extLst>
              </a:tr>
              <a:tr h="5922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  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ひろひろば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広市民センター３階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536395"/>
                  </a:ext>
                </a:extLst>
              </a:tr>
              <a:tr h="5922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</a:t>
                      </a:r>
                    </a:p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東保健センター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広市民センター２階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1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380673"/>
                  </a:ext>
                </a:extLst>
              </a:tr>
              <a:tr h="59224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en-US" altLang="ja-JP" sz="105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2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3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くれくれば　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レクレ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４階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651823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2475343" y="4027303"/>
            <a:ext cx="4284000" cy="1656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申し込み・問い合わせ先</a:t>
            </a:r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呉市子育て世代包括支援センター えが</a:t>
            </a:r>
            <a:r>
              <a:rPr kumimoji="1" lang="ja-JP" altLang="en-US" sz="16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</a:t>
            </a:r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☎（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0823)25-3597</a:t>
            </a:r>
          </a:p>
          <a:p>
            <a:pPr algn="ctr"/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呉市和庄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2-13</a:t>
            </a:r>
          </a:p>
          <a:p>
            <a:pPr algn="ctr"/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すこやかセンターくれ３階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4742" y="4012319"/>
            <a:ext cx="2161258" cy="828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</a:t>
            </a:r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妊婦，育児支援者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24742" y="4874619"/>
            <a:ext cx="2161258" cy="828000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持ってくるもの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母子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手帳</a:t>
            </a:r>
          </a:p>
        </p:txBody>
      </p:sp>
      <p:sp>
        <p:nvSpPr>
          <p:cNvPr id="2" name="楕円 1"/>
          <p:cNvSpPr/>
          <p:nvPr/>
        </p:nvSpPr>
        <p:spPr>
          <a:xfrm>
            <a:off x="4981575" y="2928490"/>
            <a:ext cx="1333500" cy="7334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予約制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613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243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115128</dc:creator>
  <cp:lastModifiedBy>115128</cp:lastModifiedBy>
  <cp:revision>30</cp:revision>
  <cp:lastPrinted>2021-02-25T00:01:49Z</cp:lastPrinted>
  <dcterms:created xsi:type="dcterms:W3CDTF">2020-10-09T01:06:35Z</dcterms:created>
  <dcterms:modified xsi:type="dcterms:W3CDTF">2021-02-25T00:07:41Z</dcterms:modified>
</cp:coreProperties>
</file>