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256" r:id="rId2"/>
    <p:sldId id="257" r:id="rId3"/>
  </p:sldIdLst>
  <p:sldSz cx="7451725" cy="10620375"/>
  <p:notesSz cx="6888163" cy="10018713"/>
  <p:defaultTextStyle>
    <a:defPPr>
      <a:defRPr lang="ja-JP"/>
    </a:defPPr>
    <a:lvl1pPr marL="0" algn="l" defTabSz="905347" rtl="0" eaLnBrk="1" latinLnBrk="0" hangingPunct="1">
      <a:defRPr kumimoji="1" sz="1782" kern="1200">
        <a:solidFill>
          <a:schemeClr val="tx1"/>
        </a:solidFill>
        <a:latin typeface="+mn-lt"/>
        <a:ea typeface="+mn-ea"/>
        <a:cs typeface="+mn-cs"/>
      </a:defRPr>
    </a:lvl1pPr>
    <a:lvl2pPr marL="452674" algn="l" defTabSz="905347" rtl="0" eaLnBrk="1" latinLnBrk="0" hangingPunct="1">
      <a:defRPr kumimoji="1" sz="1782" kern="1200">
        <a:solidFill>
          <a:schemeClr val="tx1"/>
        </a:solidFill>
        <a:latin typeface="+mn-lt"/>
        <a:ea typeface="+mn-ea"/>
        <a:cs typeface="+mn-cs"/>
      </a:defRPr>
    </a:lvl2pPr>
    <a:lvl3pPr marL="905347" algn="l" defTabSz="905347" rtl="0" eaLnBrk="1" latinLnBrk="0" hangingPunct="1">
      <a:defRPr kumimoji="1" sz="1782" kern="1200">
        <a:solidFill>
          <a:schemeClr val="tx1"/>
        </a:solidFill>
        <a:latin typeface="+mn-lt"/>
        <a:ea typeface="+mn-ea"/>
        <a:cs typeface="+mn-cs"/>
      </a:defRPr>
    </a:lvl3pPr>
    <a:lvl4pPr marL="1358021" algn="l" defTabSz="905347" rtl="0" eaLnBrk="1" latinLnBrk="0" hangingPunct="1">
      <a:defRPr kumimoji="1" sz="1782" kern="1200">
        <a:solidFill>
          <a:schemeClr val="tx1"/>
        </a:solidFill>
        <a:latin typeface="+mn-lt"/>
        <a:ea typeface="+mn-ea"/>
        <a:cs typeface="+mn-cs"/>
      </a:defRPr>
    </a:lvl4pPr>
    <a:lvl5pPr marL="1810695" algn="l" defTabSz="905347" rtl="0" eaLnBrk="1" latinLnBrk="0" hangingPunct="1">
      <a:defRPr kumimoji="1" sz="1782" kern="1200">
        <a:solidFill>
          <a:schemeClr val="tx1"/>
        </a:solidFill>
        <a:latin typeface="+mn-lt"/>
        <a:ea typeface="+mn-ea"/>
        <a:cs typeface="+mn-cs"/>
      </a:defRPr>
    </a:lvl5pPr>
    <a:lvl6pPr marL="2263369" algn="l" defTabSz="905347" rtl="0" eaLnBrk="1" latinLnBrk="0" hangingPunct="1">
      <a:defRPr kumimoji="1" sz="1782" kern="1200">
        <a:solidFill>
          <a:schemeClr val="tx1"/>
        </a:solidFill>
        <a:latin typeface="+mn-lt"/>
        <a:ea typeface="+mn-ea"/>
        <a:cs typeface="+mn-cs"/>
      </a:defRPr>
    </a:lvl6pPr>
    <a:lvl7pPr marL="2716042" algn="l" defTabSz="905347" rtl="0" eaLnBrk="1" latinLnBrk="0" hangingPunct="1">
      <a:defRPr kumimoji="1" sz="1782" kern="1200">
        <a:solidFill>
          <a:schemeClr val="tx1"/>
        </a:solidFill>
        <a:latin typeface="+mn-lt"/>
        <a:ea typeface="+mn-ea"/>
        <a:cs typeface="+mn-cs"/>
      </a:defRPr>
    </a:lvl7pPr>
    <a:lvl8pPr marL="3168716" algn="l" defTabSz="905347" rtl="0" eaLnBrk="1" latinLnBrk="0" hangingPunct="1">
      <a:defRPr kumimoji="1" sz="1782" kern="1200">
        <a:solidFill>
          <a:schemeClr val="tx1"/>
        </a:solidFill>
        <a:latin typeface="+mn-lt"/>
        <a:ea typeface="+mn-ea"/>
        <a:cs typeface="+mn-cs"/>
      </a:defRPr>
    </a:lvl8pPr>
    <a:lvl9pPr marL="3621390" algn="l" defTabSz="905347" rtl="0" eaLnBrk="1" latinLnBrk="0" hangingPunct="1">
      <a:defRPr kumimoji="1" sz="17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65" userDrawn="1">
          <p15:clr>
            <a:srgbClr val="A4A3A4"/>
          </p15:clr>
        </p15:guide>
        <p15:guide id="2" pos="2322" userDrawn="1">
          <p15:clr>
            <a:srgbClr val="A4A3A4"/>
          </p15:clr>
        </p15:guide>
        <p15:guide id="3" orient="horz" pos="2739" userDrawn="1">
          <p15:clr>
            <a:srgbClr val="A4A3A4"/>
          </p15:clr>
        </p15:guide>
        <p15:guide id="4" orient="horz" pos="502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66"/>
    <a:srgbClr val="FFCC66"/>
    <a:srgbClr val="FCFCFC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57" d="100"/>
          <a:sy n="57" d="100"/>
        </p:scale>
        <p:origin x="2482" y="53"/>
      </p:cViewPr>
      <p:guideLst>
        <p:guide orient="horz" pos="2665"/>
        <p:guide pos="2322"/>
        <p:guide orient="horz" pos="2739"/>
        <p:guide orient="horz" pos="502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84871" cy="502675"/>
          </a:xfrm>
          <a:prstGeom prst="rect">
            <a:avLst/>
          </a:prstGeom>
        </p:spPr>
        <p:txBody>
          <a:bodyPr vert="horz" lIns="93083" tIns="46540" rIns="93083" bIns="4654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700" y="3"/>
            <a:ext cx="2984871" cy="502675"/>
          </a:xfrm>
          <a:prstGeom prst="rect">
            <a:avLst/>
          </a:prstGeom>
        </p:spPr>
        <p:txBody>
          <a:bodyPr vert="horz" lIns="93083" tIns="46540" rIns="93083" bIns="46540" rtlCol="0"/>
          <a:lstStyle>
            <a:lvl1pPr algn="r">
              <a:defRPr sz="1200"/>
            </a:lvl1pPr>
          </a:lstStyle>
          <a:p>
            <a:fld id="{8C53298B-D6CB-4FFC-B8F6-D1AE06AFB5CD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59013" y="1252538"/>
            <a:ext cx="2370137" cy="33797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83" tIns="46540" rIns="93083" bIns="4654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8"/>
            <a:ext cx="5510530" cy="3944869"/>
          </a:xfrm>
          <a:prstGeom prst="rect">
            <a:avLst/>
          </a:prstGeom>
        </p:spPr>
        <p:txBody>
          <a:bodyPr vert="horz" lIns="93083" tIns="46540" rIns="93083" bIns="4654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516042"/>
            <a:ext cx="2984871" cy="502674"/>
          </a:xfrm>
          <a:prstGeom prst="rect">
            <a:avLst/>
          </a:prstGeom>
        </p:spPr>
        <p:txBody>
          <a:bodyPr vert="horz" lIns="93083" tIns="46540" rIns="93083" bIns="4654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700" y="9516042"/>
            <a:ext cx="2984871" cy="502674"/>
          </a:xfrm>
          <a:prstGeom prst="rect">
            <a:avLst/>
          </a:prstGeom>
        </p:spPr>
        <p:txBody>
          <a:bodyPr vert="horz" lIns="93083" tIns="46540" rIns="93083" bIns="46540" rtlCol="0" anchor="b"/>
          <a:lstStyle>
            <a:lvl1pPr algn="r">
              <a:defRPr sz="1200"/>
            </a:lvl1pPr>
          </a:lstStyle>
          <a:p>
            <a:fld id="{88D94A05-9A80-4150-B0D5-C5517C4547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400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05347" rtl="0" eaLnBrk="1" latinLnBrk="0" hangingPunct="1">
      <a:defRPr kumimoji="1" sz="1188" kern="1200">
        <a:solidFill>
          <a:schemeClr val="tx1"/>
        </a:solidFill>
        <a:latin typeface="+mn-lt"/>
        <a:ea typeface="+mn-ea"/>
        <a:cs typeface="+mn-cs"/>
      </a:defRPr>
    </a:lvl1pPr>
    <a:lvl2pPr marL="452674" algn="l" defTabSz="905347" rtl="0" eaLnBrk="1" latinLnBrk="0" hangingPunct="1">
      <a:defRPr kumimoji="1" sz="1188" kern="1200">
        <a:solidFill>
          <a:schemeClr val="tx1"/>
        </a:solidFill>
        <a:latin typeface="+mn-lt"/>
        <a:ea typeface="+mn-ea"/>
        <a:cs typeface="+mn-cs"/>
      </a:defRPr>
    </a:lvl2pPr>
    <a:lvl3pPr marL="905347" algn="l" defTabSz="905347" rtl="0" eaLnBrk="1" latinLnBrk="0" hangingPunct="1">
      <a:defRPr kumimoji="1" sz="1188" kern="1200">
        <a:solidFill>
          <a:schemeClr val="tx1"/>
        </a:solidFill>
        <a:latin typeface="+mn-lt"/>
        <a:ea typeface="+mn-ea"/>
        <a:cs typeface="+mn-cs"/>
      </a:defRPr>
    </a:lvl3pPr>
    <a:lvl4pPr marL="1358021" algn="l" defTabSz="905347" rtl="0" eaLnBrk="1" latinLnBrk="0" hangingPunct="1">
      <a:defRPr kumimoji="1" sz="1188" kern="1200">
        <a:solidFill>
          <a:schemeClr val="tx1"/>
        </a:solidFill>
        <a:latin typeface="+mn-lt"/>
        <a:ea typeface="+mn-ea"/>
        <a:cs typeface="+mn-cs"/>
      </a:defRPr>
    </a:lvl4pPr>
    <a:lvl5pPr marL="1810695" algn="l" defTabSz="905347" rtl="0" eaLnBrk="1" latinLnBrk="0" hangingPunct="1">
      <a:defRPr kumimoji="1" sz="1188" kern="1200">
        <a:solidFill>
          <a:schemeClr val="tx1"/>
        </a:solidFill>
        <a:latin typeface="+mn-lt"/>
        <a:ea typeface="+mn-ea"/>
        <a:cs typeface="+mn-cs"/>
      </a:defRPr>
    </a:lvl5pPr>
    <a:lvl6pPr marL="2263369" algn="l" defTabSz="905347" rtl="0" eaLnBrk="1" latinLnBrk="0" hangingPunct="1">
      <a:defRPr kumimoji="1" sz="1188" kern="1200">
        <a:solidFill>
          <a:schemeClr val="tx1"/>
        </a:solidFill>
        <a:latin typeface="+mn-lt"/>
        <a:ea typeface="+mn-ea"/>
        <a:cs typeface="+mn-cs"/>
      </a:defRPr>
    </a:lvl6pPr>
    <a:lvl7pPr marL="2716042" algn="l" defTabSz="905347" rtl="0" eaLnBrk="1" latinLnBrk="0" hangingPunct="1">
      <a:defRPr kumimoji="1" sz="1188" kern="1200">
        <a:solidFill>
          <a:schemeClr val="tx1"/>
        </a:solidFill>
        <a:latin typeface="+mn-lt"/>
        <a:ea typeface="+mn-ea"/>
        <a:cs typeface="+mn-cs"/>
      </a:defRPr>
    </a:lvl7pPr>
    <a:lvl8pPr marL="3168716" algn="l" defTabSz="905347" rtl="0" eaLnBrk="1" latinLnBrk="0" hangingPunct="1">
      <a:defRPr kumimoji="1" sz="1188" kern="1200">
        <a:solidFill>
          <a:schemeClr val="tx1"/>
        </a:solidFill>
        <a:latin typeface="+mn-lt"/>
        <a:ea typeface="+mn-ea"/>
        <a:cs typeface="+mn-cs"/>
      </a:defRPr>
    </a:lvl8pPr>
    <a:lvl9pPr marL="3621390" algn="l" defTabSz="905347" rtl="0" eaLnBrk="1" latinLnBrk="0" hangingPunct="1">
      <a:defRPr kumimoji="1" sz="118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59013" y="1252538"/>
            <a:ext cx="2370137" cy="33797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D94A05-9A80-4150-B0D5-C5517C45479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719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8880" y="1738104"/>
            <a:ext cx="6333966" cy="3697464"/>
          </a:xfrm>
        </p:spPr>
        <p:txBody>
          <a:bodyPr anchor="b"/>
          <a:lstStyle>
            <a:lvl1pPr algn="ctr">
              <a:defRPr sz="48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1466" y="5578156"/>
            <a:ext cx="5588794" cy="2564131"/>
          </a:xfrm>
        </p:spPr>
        <p:txBody>
          <a:bodyPr/>
          <a:lstStyle>
            <a:lvl1pPr marL="0" indent="0" algn="ctr">
              <a:buNone/>
              <a:defRPr sz="1956"/>
            </a:lvl1pPr>
            <a:lvl2pPr marL="372572" indent="0" algn="ctr">
              <a:buNone/>
              <a:defRPr sz="1630"/>
            </a:lvl2pPr>
            <a:lvl3pPr marL="745145" indent="0" algn="ctr">
              <a:buNone/>
              <a:defRPr sz="1467"/>
            </a:lvl3pPr>
            <a:lvl4pPr marL="1117717" indent="0" algn="ctr">
              <a:buNone/>
              <a:defRPr sz="1304"/>
            </a:lvl4pPr>
            <a:lvl5pPr marL="1490289" indent="0" algn="ctr">
              <a:buNone/>
              <a:defRPr sz="1304"/>
            </a:lvl5pPr>
            <a:lvl6pPr marL="1862861" indent="0" algn="ctr">
              <a:buNone/>
              <a:defRPr sz="1304"/>
            </a:lvl6pPr>
            <a:lvl7pPr marL="2235434" indent="0" algn="ctr">
              <a:buNone/>
              <a:defRPr sz="1304"/>
            </a:lvl7pPr>
            <a:lvl8pPr marL="2608006" indent="0" algn="ctr">
              <a:buNone/>
              <a:defRPr sz="1304"/>
            </a:lvl8pPr>
            <a:lvl9pPr marL="2980578" indent="0" algn="ctr">
              <a:buNone/>
              <a:defRPr sz="130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F796-9280-48C4-A294-9819C9D6B7DA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F67D9-F584-4584-9BE1-F7E74CBE6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5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F796-9280-48C4-A294-9819C9D6B7DA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F67D9-F584-4584-9BE1-F7E74CBE6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4563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32641" y="565437"/>
            <a:ext cx="1606778" cy="90002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2307" y="565437"/>
            <a:ext cx="4727188" cy="90002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F796-9280-48C4-A294-9819C9D6B7DA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F67D9-F584-4584-9BE1-F7E74CBE6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0356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F796-9280-48C4-A294-9819C9D6B7DA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F67D9-F584-4584-9BE1-F7E74CBE6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4300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425" y="2647722"/>
            <a:ext cx="6427113" cy="4417780"/>
          </a:xfrm>
        </p:spPr>
        <p:txBody>
          <a:bodyPr anchor="b"/>
          <a:lstStyle>
            <a:lvl1pPr>
              <a:defRPr sz="48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425" y="7107296"/>
            <a:ext cx="6427113" cy="2323206"/>
          </a:xfrm>
        </p:spPr>
        <p:txBody>
          <a:bodyPr/>
          <a:lstStyle>
            <a:lvl1pPr marL="0" indent="0">
              <a:buNone/>
              <a:defRPr sz="1956">
                <a:solidFill>
                  <a:schemeClr val="tx1"/>
                </a:solidFill>
              </a:defRPr>
            </a:lvl1pPr>
            <a:lvl2pPr marL="372572" indent="0">
              <a:buNone/>
              <a:defRPr sz="1630">
                <a:solidFill>
                  <a:schemeClr val="tx1">
                    <a:tint val="75000"/>
                  </a:schemeClr>
                </a:solidFill>
              </a:defRPr>
            </a:lvl2pPr>
            <a:lvl3pPr marL="745145" indent="0">
              <a:buNone/>
              <a:defRPr sz="1467">
                <a:solidFill>
                  <a:schemeClr val="tx1">
                    <a:tint val="75000"/>
                  </a:schemeClr>
                </a:solidFill>
              </a:defRPr>
            </a:lvl3pPr>
            <a:lvl4pPr marL="1117717" indent="0">
              <a:buNone/>
              <a:defRPr sz="1304">
                <a:solidFill>
                  <a:schemeClr val="tx1">
                    <a:tint val="75000"/>
                  </a:schemeClr>
                </a:solidFill>
              </a:defRPr>
            </a:lvl4pPr>
            <a:lvl5pPr marL="1490289" indent="0">
              <a:buNone/>
              <a:defRPr sz="1304">
                <a:solidFill>
                  <a:schemeClr val="tx1">
                    <a:tint val="75000"/>
                  </a:schemeClr>
                </a:solidFill>
              </a:defRPr>
            </a:lvl5pPr>
            <a:lvl6pPr marL="1862861" indent="0">
              <a:buNone/>
              <a:defRPr sz="1304">
                <a:solidFill>
                  <a:schemeClr val="tx1">
                    <a:tint val="75000"/>
                  </a:schemeClr>
                </a:solidFill>
              </a:defRPr>
            </a:lvl6pPr>
            <a:lvl7pPr marL="2235434" indent="0">
              <a:buNone/>
              <a:defRPr sz="1304">
                <a:solidFill>
                  <a:schemeClr val="tx1">
                    <a:tint val="75000"/>
                  </a:schemeClr>
                </a:solidFill>
              </a:defRPr>
            </a:lvl7pPr>
            <a:lvl8pPr marL="2608006" indent="0">
              <a:buNone/>
              <a:defRPr sz="1304">
                <a:solidFill>
                  <a:schemeClr val="tx1">
                    <a:tint val="75000"/>
                  </a:schemeClr>
                </a:solidFill>
              </a:defRPr>
            </a:lvl8pPr>
            <a:lvl9pPr marL="2980578" indent="0">
              <a:buNone/>
              <a:defRPr sz="130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F796-9280-48C4-A294-9819C9D6B7DA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F67D9-F584-4584-9BE1-F7E74CBE6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699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306" y="2827183"/>
            <a:ext cx="3166983" cy="673853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2436" y="2827183"/>
            <a:ext cx="3166983" cy="673853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F796-9280-48C4-A294-9819C9D6B7DA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F67D9-F584-4584-9BE1-F7E74CBE6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923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277" y="565439"/>
            <a:ext cx="6427113" cy="205278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278" y="2603468"/>
            <a:ext cx="3152428" cy="1275919"/>
          </a:xfrm>
        </p:spPr>
        <p:txBody>
          <a:bodyPr anchor="b"/>
          <a:lstStyle>
            <a:lvl1pPr marL="0" indent="0">
              <a:buNone/>
              <a:defRPr sz="1956" b="1"/>
            </a:lvl1pPr>
            <a:lvl2pPr marL="372572" indent="0">
              <a:buNone/>
              <a:defRPr sz="1630" b="1"/>
            </a:lvl2pPr>
            <a:lvl3pPr marL="745145" indent="0">
              <a:buNone/>
              <a:defRPr sz="1467" b="1"/>
            </a:lvl3pPr>
            <a:lvl4pPr marL="1117717" indent="0">
              <a:buNone/>
              <a:defRPr sz="1304" b="1"/>
            </a:lvl4pPr>
            <a:lvl5pPr marL="1490289" indent="0">
              <a:buNone/>
              <a:defRPr sz="1304" b="1"/>
            </a:lvl5pPr>
            <a:lvl6pPr marL="1862861" indent="0">
              <a:buNone/>
              <a:defRPr sz="1304" b="1"/>
            </a:lvl6pPr>
            <a:lvl7pPr marL="2235434" indent="0">
              <a:buNone/>
              <a:defRPr sz="1304" b="1"/>
            </a:lvl7pPr>
            <a:lvl8pPr marL="2608006" indent="0">
              <a:buNone/>
              <a:defRPr sz="1304" b="1"/>
            </a:lvl8pPr>
            <a:lvl9pPr marL="2980578" indent="0">
              <a:buNone/>
              <a:defRPr sz="130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278" y="3879387"/>
            <a:ext cx="3152428" cy="57059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72436" y="2603468"/>
            <a:ext cx="3167954" cy="1275919"/>
          </a:xfrm>
        </p:spPr>
        <p:txBody>
          <a:bodyPr anchor="b"/>
          <a:lstStyle>
            <a:lvl1pPr marL="0" indent="0">
              <a:buNone/>
              <a:defRPr sz="1956" b="1"/>
            </a:lvl1pPr>
            <a:lvl2pPr marL="372572" indent="0">
              <a:buNone/>
              <a:defRPr sz="1630" b="1"/>
            </a:lvl2pPr>
            <a:lvl3pPr marL="745145" indent="0">
              <a:buNone/>
              <a:defRPr sz="1467" b="1"/>
            </a:lvl3pPr>
            <a:lvl4pPr marL="1117717" indent="0">
              <a:buNone/>
              <a:defRPr sz="1304" b="1"/>
            </a:lvl4pPr>
            <a:lvl5pPr marL="1490289" indent="0">
              <a:buNone/>
              <a:defRPr sz="1304" b="1"/>
            </a:lvl5pPr>
            <a:lvl6pPr marL="1862861" indent="0">
              <a:buNone/>
              <a:defRPr sz="1304" b="1"/>
            </a:lvl6pPr>
            <a:lvl7pPr marL="2235434" indent="0">
              <a:buNone/>
              <a:defRPr sz="1304" b="1"/>
            </a:lvl7pPr>
            <a:lvl8pPr marL="2608006" indent="0">
              <a:buNone/>
              <a:defRPr sz="1304" b="1"/>
            </a:lvl8pPr>
            <a:lvl9pPr marL="2980578" indent="0">
              <a:buNone/>
              <a:defRPr sz="130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72436" y="3879387"/>
            <a:ext cx="3167954" cy="57059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F796-9280-48C4-A294-9819C9D6B7DA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F67D9-F584-4584-9BE1-F7E74CBE6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018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F796-9280-48C4-A294-9819C9D6B7DA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F67D9-F584-4584-9BE1-F7E74CBE6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2561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F796-9280-48C4-A294-9819C9D6B7DA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F67D9-F584-4584-9BE1-F7E74CBE6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784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277" y="708025"/>
            <a:ext cx="2403375" cy="2478088"/>
          </a:xfrm>
        </p:spPr>
        <p:txBody>
          <a:bodyPr anchor="b"/>
          <a:lstStyle>
            <a:lvl1pPr>
              <a:defRPr sz="260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7954" y="1529140"/>
            <a:ext cx="3772436" cy="7547350"/>
          </a:xfrm>
        </p:spPr>
        <p:txBody>
          <a:bodyPr/>
          <a:lstStyle>
            <a:lvl1pPr>
              <a:defRPr sz="2608"/>
            </a:lvl1pPr>
            <a:lvl2pPr>
              <a:defRPr sz="2282"/>
            </a:lvl2pPr>
            <a:lvl3pPr>
              <a:defRPr sz="1956"/>
            </a:lvl3pPr>
            <a:lvl4pPr>
              <a:defRPr sz="1630"/>
            </a:lvl4pPr>
            <a:lvl5pPr>
              <a:defRPr sz="1630"/>
            </a:lvl5pPr>
            <a:lvl6pPr>
              <a:defRPr sz="1630"/>
            </a:lvl6pPr>
            <a:lvl7pPr>
              <a:defRPr sz="1630"/>
            </a:lvl7pPr>
            <a:lvl8pPr>
              <a:defRPr sz="1630"/>
            </a:lvl8pPr>
            <a:lvl9pPr>
              <a:defRPr sz="163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3277" y="3186112"/>
            <a:ext cx="2403375" cy="5902668"/>
          </a:xfrm>
        </p:spPr>
        <p:txBody>
          <a:bodyPr/>
          <a:lstStyle>
            <a:lvl1pPr marL="0" indent="0">
              <a:buNone/>
              <a:defRPr sz="1304"/>
            </a:lvl1pPr>
            <a:lvl2pPr marL="372572" indent="0">
              <a:buNone/>
              <a:defRPr sz="1141"/>
            </a:lvl2pPr>
            <a:lvl3pPr marL="745145" indent="0">
              <a:buNone/>
              <a:defRPr sz="978"/>
            </a:lvl3pPr>
            <a:lvl4pPr marL="1117717" indent="0">
              <a:buNone/>
              <a:defRPr sz="815"/>
            </a:lvl4pPr>
            <a:lvl5pPr marL="1490289" indent="0">
              <a:buNone/>
              <a:defRPr sz="815"/>
            </a:lvl5pPr>
            <a:lvl6pPr marL="1862861" indent="0">
              <a:buNone/>
              <a:defRPr sz="815"/>
            </a:lvl6pPr>
            <a:lvl7pPr marL="2235434" indent="0">
              <a:buNone/>
              <a:defRPr sz="815"/>
            </a:lvl7pPr>
            <a:lvl8pPr marL="2608006" indent="0">
              <a:buNone/>
              <a:defRPr sz="815"/>
            </a:lvl8pPr>
            <a:lvl9pPr marL="2980578" indent="0">
              <a:buNone/>
              <a:defRPr sz="81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F796-9280-48C4-A294-9819C9D6B7DA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F67D9-F584-4584-9BE1-F7E74CBE6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114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277" y="708025"/>
            <a:ext cx="2403375" cy="2478088"/>
          </a:xfrm>
        </p:spPr>
        <p:txBody>
          <a:bodyPr anchor="b"/>
          <a:lstStyle>
            <a:lvl1pPr>
              <a:defRPr sz="260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67954" y="1529140"/>
            <a:ext cx="3772436" cy="7547350"/>
          </a:xfrm>
        </p:spPr>
        <p:txBody>
          <a:bodyPr anchor="t"/>
          <a:lstStyle>
            <a:lvl1pPr marL="0" indent="0">
              <a:buNone/>
              <a:defRPr sz="2608"/>
            </a:lvl1pPr>
            <a:lvl2pPr marL="372572" indent="0">
              <a:buNone/>
              <a:defRPr sz="2282"/>
            </a:lvl2pPr>
            <a:lvl3pPr marL="745145" indent="0">
              <a:buNone/>
              <a:defRPr sz="1956"/>
            </a:lvl3pPr>
            <a:lvl4pPr marL="1117717" indent="0">
              <a:buNone/>
              <a:defRPr sz="1630"/>
            </a:lvl4pPr>
            <a:lvl5pPr marL="1490289" indent="0">
              <a:buNone/>
              <a:defRPr sz="1630"/>
            </a:lvl5pPr>
            <a:lvl6pPr marL="1862861" indent="0">
              <a:buNone/>
              <a:defRPr sz="1630"/>
            </a:lvl6pPr>
            <a:lvl7pPr marL="2235434" indent="0">
              <a:buNone/>
              <a:defRPr sz="1630"/>
            </a:lvl7pPr>
            <a:lvl8pPr marL="2608006" indent="0">
              <a:buNone/>
              <a:defRPr sz="1630"/>
            </a:lvl8pPr>
            <a:lvl9pPr marL="2980578" indent="0">
              <a:buNone/>
              <a:defRPr sz="163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3277" y="3186112"/>
            <a:ext cx="2403375" cy="5902668"/>
          </a:xfrm>
        </p:spPr>
        <p:txBody>
          <a:bodyPr/>
          <a:lstStyle>
            <a:lvl1pPr marL="0" indent="0">
              <a:buNone/>
              <a:defRPr sz="1304"/>
            </a:lvl1pPr>
            <a:lvl2pPr marL="372572" indent="0">
              <a:buNone/>
              <a:defRPr sz="1141"/>
            </a:lvl2pPr>
            <a:lvl3pPr marL="745145" indent="0">
              <a:buNone/>
              <a:defRPr sz="978"/>
            </a:lvl3pPr>
            <a:lvl4pPr marL="1117717" indent="0">
              <a:buNone/>
              <a:defRPr sz="815"/>
            </a:lvl4pPr>
            <a:lvl5pPr marL="1490289" indent="0">
              <a:buNone/>
              <a:defRPr sz="815"/>
            </a:lvl5pPr>
            <a:lvl6pPr marL="1862861" indent="0">
              <a:buNone/>
              <a:defRPr sz="815"/>
            </a:lvl6pPr>
            <a:lvl7pPr marL="2235434" indent="0">
              <a:buNone/>
              <a:defRPr sz="815"/>
            </a:lvl7pPr>
            <a:lvl8pPr marL="2608006" indent="0">
              <a:buNone/>
              <a:defRPr sz="815"/>
            </a:lvl8pPr>
            <a:lvl9pPr marL="2980578" indent="0">
              <a:buNone/>
              <a:defRPr sz="81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F796-9280-48C4-A294-9819C9D6B7DA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F67D9-F584-4584-9BE1-F7E74CBE6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218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2306" y="565439"/>
            <a:ext cx="6427113" cy="2052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306" y="2827183"/>
            <a:ext cx="6427113" cy="6738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2306" y="9843516"/>
            <a:ext cx="1676638" cy="56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DF796-9280-48C4-A294-9819C9D6B7DA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68384" y="9843516"/>
            <a:ext cx="2514957" cy="56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62781" y="9843516"/>
            <a:ext cx="1676638" cy="56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F67D9-F584-4584-9BE1-F7E74CBE6E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29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745145" rtl="0" eaLnBrk="1" latinLnBrk="0" hangingPunct="1">
        <a:lnSpc>
          <a:spcPct val="90000"/>
        </a:lnSpc>
        <a:spcBef>
          <a:spcPct val="0"/>
        </a:spcBef>
        <a:buNone/>
        <a:defRPr kumimoji="1" sz="358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6286" indent="-186286" algn="l" defTabSz="745145" rtl="0" eaLnBrk="1" latinLnBrk="0" hangingPunct="1">
        <a:lnSpc>
          <a:spcPct val="90000"/>
        </a:lnSpc>
        <a:spcBef>
          <a:spcPts val="815"/>
        </a:spcBef>
        <a:buFont typeface="Arial" panose="020B0604020202020204" pitchFamily="34" charset="0"/>
        <a:buChar char="•"/>
        <a:defRPr kumimoji="1" sz="2282" kern="1200">
          <a:solidFill>
            <a:schemeClr val="tx1"/>
          </a:solidFill>
          <a:latin typeface="+mn-lt"/>
          <a:ea typeface="+mn-ea"/>
          <a:cs typeface="+mn-cs"/>
        </a:defRPr>
      </a:lvl1pPr>
      <a:lvl2pPr marL="558858" indent="-186286" algn="l" defTabSz="745145" rtl="0" eaLnBrk="1" latinLnBrk="0" hangingPunct="1">
        <a:lnSpc>
          <a:spcPct val="90000"/>
        </a:lnSpc>
        <a:spcBef>
          <a:spcPts val="407"/>
        </a:spcBef>
        <a:buFont typeface="Arial" panose="020B0604020202020204" pitchFamily="34" charset="0"/>
        <a:buChar char="•"/>
        <a:defRPr kumimoji="1" sz="1956" kern="1200">
          <a:solidFill>
            <a:schemeClr val="tx1"/>
          </a:solidFill>
          <a:latin typeface="+mn-lt"/>
          <a:ea typeface="+mn-ea"/>
          <a:cs typeface="+mn-cs"/>
        </a:defRPr>
      </a:lvl2pPr>
      <a:lvl3pPr marL="931431" indent="-186286" algn="l" defTabSz="745145" rtl="0" eaLnBrk="1" latinLnBrk="0" hangingPunct="1">
        <a:lnSpc>
          <a:spcPct val="90000"/>
        </a:lnSpc>
        <a:spcBef>
          <a:spcPts val="407"/>
        </a:spcBef>
        <a:buFont typeface="Arial" panose="020B0604020202020204" pitchFamily="34" charset="0"/>
        <a:buChar char="•"/>
        <a:defRPr kumimoji="1" sz="1630" kern="1200">
          <a:solidFill>
            <a:schemeClr val="tx1"/>
          </a:solidFill>
          <a:latin typeface="+mn-lt"/>
          <a:ea typeface="+mn-ea"/>
          <a:cs typeface="+mn-cs"/>
        </a:defRPr>
      </a:lvl3pPr>
      <a:lvl4pPr marL="1304003" indent="-186286" algn="l" defTabSz="745145" rtl="0" eaLnBrk="1" latinLnBrk="0" hangingPunct="1">
        <a:lnSpc>
          <a:spcPct val="90000"/>
        </a:lnSpc>
        <a:spcBef>
          <a:spcPts val="407"/>
        </a:spcBef>
        <a:buFont typeface="Arial" panose="020B0604020202020204" pitchFamily="34" charset="0"/>
        <a:buChar char="•"/>
        <a:defRPr kumimoji="1" sz="1467" kern="1200">
          <a:solidFill>
            <a:schemeClr val="tx1"/>
          </a:solidFill>
          <a:latin typeface="+mn-lt"/>
          <a:ea typeface="+mn-ea"/>
          <a:cs typeface="+mn-cs"/>
        </a:defRPr>
      </a:lvl4pPr>
      <a:lvl5pPr marL="1676575" indent="-186286" algn="l" defTabSz="745145" rtl="0" eaLnBrk="1" latinLnBrk="0" hangingPunct="1">
        <a:lnSpc>
          <a:spcPct val="90000"/>
        </a:lnSpc>
        <a:spcBef>
          <a:spcPts val="407"/>
        </a:spcBef>
        <a:buFont typeface="Arial" panose="020B0604020202020204" pitchFamily="34" charset="0"/>
        <a:buChar char="•"/>
        <a:defRPr kumimoji="1" sz="1467" kern="1200">
          <a:solidFill>
            <a:schemeClr val="tx1"/>
          </a:solidFill>
          <a:latin typeface="+mn-lt"/>
          <a:ea typeface="+mn-ea"/>
          <a:cs typeface="+mn-cs"/>
        </a:defRPr>
      </a:lvl5pPr>
      <a:lvl6pPr marL="2049148" indent="-186286" algn="l" defTabSz="745145" rtl="0" eaLnBrk="1" latinLnBrk="0" hangingPunct="1">
        <a:lnSpc>
          <a:spcPct val="90000"/>
        </a:lnSpc>
        <a:spcBef>
          <a:spcPts val="407"/>
        </a:spcBef>
        <a:buFont typeface="Arial" panose="020B0604020202020204" pitchFamily="34" charset="0"/>
        <a:buChar char="•"/>
        <a:defRPr kumimoji="1" sz="1467" kern="1200">
          <a:solidFill>
            <a:schemeClr val="tx1"/>
          </a:solidFill>
          <a:latin typeface="+mn-lt"/>
          <a:ea typeface="+mn-ea"/>
          <a:cs typeface="+mn-cs"/>
        </a:defRPr>
      </a:lvl6pPr>
      <a:lvl7pPr marL="2421720" indent="-186286" algn="l" defTabSz="745145" rtl="0" eaLnBrk="1" latinLnBrk="0" hangingPunct="1">
        <a:lnSpc>
          <a:spcPct val="90000"/>
        </a:lnSpc>
        <a:spcBef>
          <a:spcPts val="407"/>
        </a:spcBef>
        <a:buFont typeface="Arial" panose="020B0604020202020204" pitchFamily="34" charset="0"/>
        <a:buChar char="•"/>
        <a:defRPr kumimoji="1" sz="1467" kern="1200">
          <a:solidFill>
            <a:schemeClr val="tx1"/>
          </a:solidFill>
          <a:latin typeface="+mn-lt"/>
          <a:ea typeface="+mn-ea"/>
          <a:cs typeface="+mn-cs"/>
        </a:defRPr>
      </a:lvl7pPr>
      <a:lvl8pPr marL="2794292" indent="-186286" algn="l" defTabSz="745145" rtl="0" eaLnBrk="1" latinLnBrk="0" hangingPunct="1">
        <a:lnSpc>
          <a:spcPct val="90000"/>
        </a:lnSpc>
        <a:spcBef>
          <a:spcPts val="407"/>
        </a:spcBef>
        <a:buFont typeface="Arial" panose="020B0604020202020204" pitchFamily="34" charset="0"/>
        <a:buChar char="•"/>
        <a:defRPr kumimoji="1" sz="1467" kern="1200">
          <a:solidFill>
            <a:schemeClr val="tx1"/>
          </a:solidFill>
          <a:latin typeface="+mn-lt"/>
          <a:ea typeface="+mn-ea"/>
          <a:cs typeface="+mn-cs"/>
        </a:defRPr>
      </a:lvl8pPr>
      <a:lvl9pPr marL="3166864" indent="-186286" algn="l" defTabSz="745145" rtl="0" eaLnBrk="1" latinLnBrk="0" hangingPunct="1">
        <a:lnSpc>
          <a:spcPct val="90000"/>
        </a:lnSpc>
        <a:spcBef>
          <a:spcPts val="407"/>
        </a:spcBef>
        <a:buFont typeface="Arial" panose="020B0604020202020204" pitchFamily="34" charset="0"/>
        <a:buChar char="•"/>
        <a:defRPr kumimoji="1" sz="14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5145" rtl="0" eaLnBrk="1" latinLnBrk="0" hangingPunct="1">
        <a:defRPr kumimoji="1" sz="1467" kern="1200">
          <a:solidFill>
            <a:schemeClr val="tx1"/>
          </a:solidFill>
          <a:latin typeface="+mn-lt"/>
          <a:ea typeface="+mn-ea"/>
          <a:cs typeface="+mn-cs"/>
        </a:defRPr>
      </a:lvl1pPr>
      <a:lvl2pPr marL="372572" algn="l" defTabSz="745145" rtl="0" eaLnBrk="1" latinLnBrk="0" hangingPunct="1">
        <a:defRPr kumimoji="1" sz="1467" kern="1200">
          <a:solidFill>
            <a:schemeClr val="tx1"/>
          </a:solidFill>
          <a:latin typeface="+mn-lt"/>
          <a:ea typeface="+mn-ea"/>
          <a:cs typeface="+mn-cs"/>
        </a:defRPr>
      </a:lvl2pPr>
      <a:lvl3pPr marL="745145" algn="l" defTabSz="745145" rtl="0" eaLnBrk="1" latinLnBrk="0" hangingPunct="1">
        <a:defRPr kumimoji="1" sz="1467" kern="1200">
          <a:solidFill>
            <a:schemeClr val="tx1"/>
          </a:solidFill>
          <a:latin typeface="+mn-lt"/>
          <a:ea typeface="+mn-ea"/>
          <a:cs typeface="+mn-cs"/>
        </a:defRPr>
      </a:lvl3pPr>
      <a:lvl4pPr marL="1117717" algn="l" defTabSz="745145" rtl="0" eaLnBrk="1" latinLnBrk="0" hangingPunct="1">
        <a:defRPr kumimoji="1" sz="1467" kern="1200">
          <a:solidFill>
            <a:schemeClr val="tx1"/>
          </a:solidFill>
          <a:latin typeface="+mn-lt"/>
          <a:ea typeface="+mn-ea"/>
          <a:cs typeface="+mn-cs"/>
        </a:defRPr>
      </a:lvl4pPr>
      <a:lvl5pPr marL="1490289" algn="l" defTabSz="745145" rtl="0" eaLnBrk="1" latinLnBrk="0" hangingPunct="1">
        <a:defRPr kumimoji="1" sz="1467" kern="1200">
          <a:solidFill>
            <a:schemeClr val="tx1"/>
          </a:solidFill>
          <a:latin typeface="+mn-lt"/>
          <a:ea typeface="+mn-ea"/>
          <a:cs typeface="+mn-cs"/>
        </a:defRPr>
      </a:lvl5pPr>
      <a:lvl6pPr marL="1862861" algn="l" defTabSz="745145" rtl="0" eaLnBrk="1" latinLnBrk="0" hangingPunct="1">
        <a:defRPr kumimoji="1" sz="1467" kern="1200">
          <a:solidFill>
            <a:schemeClr val="tx1"/>
          </a:solidFill>
          <a:latin typeface="+mn-lt"/>
          <a:ea typeface="+mn-ea"/>
          <a:cs typeface="+mn-cs"/>
        </a:defRPr>
      </a:lvl6pPr>
      <a:lvl7pPr marL="2235434" algn="l" defTabSz="745145" rtl="0" eaLnBrk="1" latinLnBrk="0" hangingPunct="1">
        <a:defRPr kumimoji="1" sz="1467" kern="1200">
          <a:solidFill>
            <a:schemeClr val="tx1"/>
          </a:solidFill>
          <a:latin typeface="+mn-lt"/>
          <a:ea typeface="+mn-ea"/>
          <a:cs typeface="+mn-cs"/>
        </a:defRPr>
      </a:lvl7pPr>
      <a:lvl8pPr marL="2608006" algn="l" defTabSz="745145" rtl="0" eaLnBrk="1" latinLnBrk="0" hangingPunct="1">
        <a:defRPr kumimoji="1" sz="1467" kern="1200">
          <a:solidFill>
            <a:schemeClr val="tx1"/>
          </a:solidFill>
          <a:latin typeface="+mn-lt"/>
          <a:ea typeface="+mn-ea"/>
          <a:cs typeface="+mn-cs"/>
        </a:defRPr>
      </a:lvl8pPr>
      <a:lvl9pPr marL="2980578" algn="l" defTabSz="745145" rtl="0" eaLnBrk="1" latinLnBrk="0" hangingPunct="1">
        <a:defRPr kumimoji="1" sz="14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43117" y="2155321"/>
            <a:ext cx="5686116" cy="1179627"/>
          </a:xfrm>
          <a:noFill/>
        </p:spPr>
        <p:txBody>
          <a:bodyPr anchor="b">
            <a:normAutofit/>
          </a:bodyPr>
          <a:lstStyle/>
          <a:p>
            <a:pPr algn="ctr"/>
            <a:r>
              <a:rPr lang="ja-JP" altLang="en-US" sz="3478" b="1" dirty="0">
                <a:solidFill>
                  <a:srgbClr val="FF99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認知症・若年性認知症</a:t>
            </a:r>
            <a:r>
              <a:rPr lang="en-US" altLang="ja-JP" sz="3478" b="1" dirty="0">
                <a:solidFill>
                  <a:srgbClr val="FF99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3478" b="1" dirty="0">
                <a:solidFill>
                  <a:srgbClr val="FF99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3478" b="1" dirty="0">
                <a:solidFill>
                  <a:srgbClr val="FF99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相談会のお知らせ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>
          <a:xfrm>
            <a:off x="724518" y="7059384"/>
            <a:ext cx="6449319" cy="1077685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●市役所１階　相談室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毎月第４水曜日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13:30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15:30</a:t>
            </a:r>
          </a:p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祝日のときは第５水曜日）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3"/>
          </p:nvPr>
        </p:nvSpPr>
        <p:spPr>
          <a:xfrm>
            <a:off x="724518" y="8163072"/>
            <a:ext cx="6217692" cy="1110290"/>
          </a:xfrm>
        </p:spPr>
        <p:txBody>
          <a:bodyPr>
            <a:no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●お住まいの地域でも相談会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実施します！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実施時期、開催場所の詳細は市政だよりをご覧ください。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タイトル 3"/>
          <p:cNvSpPr txBox="1">
            <a:spLocks/>
          </p:cNvSpPr>
          <p:nvPr/>
        </p:nvSpPr>
        <p:spPr>
          <a:xfrm>
            <a:off x="524381" y="2424122"/>
            <a:ext cx="6427112" cy="1868352"/>
          </a:xfrm>
          <a:prstGeom prst="rect">
            <a:avLst/>
          </a:prstGeom>
        </p:spPr>
        <p:txBody>
          <a:bodyPr vert="horz" lIns="99357" tIns="49678" rIns="99357" bIns="49678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522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</p:txBody>
      </p:sp>
      <p:grpSp>
        <p:nvGrpSpPr>
          <p:cNvPr id="8" name="グループ化 7"/>
          <p:cNvGrpSpPr/>
          <p:nvPr/>
        </p:nvGrpSpPr>
        <p:grpSpPr>
          <a:xfrm>
            <a:off x="546305" y="3459967"/>
            <a:ext cx="6336747" cy="1632393"/>
            <a:chOff x="559368" y="3603660"/>
            <a:chExt cx="6336747" cy="1632393"/>
          </a:xfrm>
        </p:grpSpPr>
        <p:sp>
          <p:nvSpPr>
            <p:cNvPr id="2" name="角丸四角形 1"/>
            <p:cNvSpPr/>
            <p:nvPr/>
          </p:nvSpPr>
          <p:spPr>
            <a:xfrm>
              <a:off x="559368" y="3643675"/>
              <a:ext cx="6259385" cy="1491453"/>
            </a:xfrm>
            <a:prstGeom prst="roundRect">
              <a:avLst/>
            </a:prstGeom>
            <a:noFill/>
            <a:ln w="38100"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タイトル 3"/>
            <p:cNvSpPr txBox="1">
              <a:spLocks/>
            </p:cNvSpPr>
            <p:nvPr/>
          </p:nvSpPr>
          <p:spPr>
            <a:xfrm>
              <a:off x="605885" y="3603660"/>
              <a:ext cx="6290230" cy="1632393"/>
            </a:xfrm>
            <a:prstGeom prst="rect">
              <a:avLst/>
            </a:prstGeom>
            <a:noFill/>
          </p:spPr>
          <p:txBody>
            <a:bodyPr vert="horz" lIns="99357" tIns="49678" rIns="99357" bIns="49678" rtlCol="0" anchor="ctr">
              <a:normAutofit/>
            </a:bodyPr>
            <a:lstStyle>
              <a:lvl1pPr algn="l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33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ts val="2000"/>
                </a:lnSpc>
              </a:pPr>
              <a:r>
                <a:rPr lang="ja-JP" altLang="en-US" sz="1522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en-US" altLang="ja-JP" sz="1522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『</a:t>
              </a:r>
              <a:r>
                <a:rPr lang="ja-JP" altLang="en-US" sz="1522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認知症</a:t>
              </a:r>
              <a:r>
                <a:rPr lang="en-US" altLang="ja-JP" sz="1522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』</a:t>
              </a:r>
              <a:r>
                <a:rPr lang="ja-JP" altLang="en-US" sz="1522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は誰でもかかりうる病気です。</a:t>
              </a:r>
              <a:endParaRPr lang="en-US" altLang="ja-JP" sz="1522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ts val="2000"/>
                </a:lnSpc>
              </a:pPr>
              <a:r>
                <a:rPr lang="ja-JP" altLang="en-US" sz="1522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少しでも早く見つけ対応することで、ご本人・ご家族にとっても、それ以降の生活が大きく変わります。</a:t>
              </a:r>
              <a:endParaRPr lang="en-US" altLang="ja-JP" sz="1522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ts val="2000"/>
                </a:lnSpc>
              </a:pPr>
              <a:r>
                <a:rPr lang="ja-JP" altLang="en-US" sz="1522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呉市では、定期的な認知症相談会を開催しています。</a:t>
              </a:r>
              <a:endParaRPr lang="en-US" altLang="ja-JP" sz="1522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ts val="2000"/>
                </a:lnSpc>
              </a:pPr>
              <a:r>
                <a:rPr lang="ja-JP" altLang="en-US" sz="1522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皆さまからの相談を、認知症の専門職がうかがいます。　</a:t>
              </a:r>
            </a:p>
          </p:txBody>
        </p:sp>
      </p:grpSp>
      <p:sp>
        <p:nvSpPr>
          <p:cNvPr id="18" name="タイトル 3"/>
          <p:cNvSpPr txBox="1">
            <a:spLocks/>
          </p:cNvSpPr>
          <p:nvPr/>
        </p:nvSpPr>
        <p:spPr>
          <a:xfrm>
            <a:off x="813842" y="5257173"/>
            <a:ext cx="6233258" cy="1701128"/>
          </a:xfrm>
          <a:prstGeom prst="rect">
            <a:avLst/>
          </a:prstGeom>
        </p:spPr>
        <p:txBody>
          <a:bodyPr vert="horz" lIns="99357" tIns="49678" rIns="99357" bIns="49678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ja-JP" altLang="en-US" sz="1522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 込 方 法：呉市高齢者支援課（</a:t>
            </a:r>
            <a:r>
              <a:rPr lang="en-US" altLang="ja-JP" sz="1522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0823-25-5694</a:t>
            </a:r>
            <a:r>
              <a:rPr lang="ja-JP" altLang="en-US" sz="1522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）へ電話で予約</a:t>
            </a:r>
            <a:endParaRPr lang="en-US" altLang="ja-JP" sz="1522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522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＊先着順で予約を受け付けます。</a:t>
            </a:r>
            <a:endParaRPr lang="en-US" altLang="ja-JP" sz="1522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ja-JP" altLang="en-US" sz="1522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（相談時間は</a:t>
            </a:r>
            <a:r>
              <a:rPr lang="en-US" altLang="ja-JP" sz="1522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522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人約</a:t>
            </a:r>
            <a:r>
              <a:rPr lang="en-US" altLang="ja-JP" sz="1522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1522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分）</a:t>
            </a:r>
            <a:endParaRPr lang="en-US" altLang="ja-JP" sz="1522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522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1522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 込 締 切：相談日前週の金曜日</a:t>
            </a:r>
            <a:r>
              <a:rPr lang="en-US" altLang="ja-JP" sz="1522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lang="ja-JP" altLang="en-US" sz="1522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時まで</a:t>
            </a:r>
            <a:endParaRPr lang="en-US" altLang="ja-JP" sz="1522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1522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（その日が祝日の場合はその前の開庁日の</a:t>
            </a:r>
            <a:r>
              <a:rPr lang="en-US" altLang="ja-JP" sz="1522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lang="ja-JP" altLang="en-US" sz="1522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時まで）　　　　　　　　</a:t>
            </a:r>
          </a:p>
        </p:txBody>
      </p:sp>
      <p:sp>
        <p:nvSpPr>
          <p:cNvPr id="19" name="タイトル 3"/>
          <p:cNvSpPr txBox="1">
            <a:spLocks/>
          </p:cNvSpPr>
          <p:nvPr/>
        </p:nvSpPr>
        <p:spPr>
          <a:xfrm>
            <a:off x="5431810" y="9352432"/>
            <a:ext cx="2507817" cy="1004582"/>
          </a:xfrm>
          <a:prstGeom prst="rect">
            <a:avLst/>
          </a:prstGeom>
        </p:spPr>
        <p:txBody>
          <a:bodyPr vert="horz" lIns="99357" tIns="49678" rIns="99357" bIns="49678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522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＜お問い合わせ＞</a:t>
            </a:r>
            <a:endParaRPr lang="en-US" altLang="ja-JP" sz="1522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522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呉市高齢者支援課　</a:t>
            </a:r>
            <a:endParaRPr lang="en-US" altLang="ja-JP" sz="1522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522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☎</a:t>
            </a:r>
            <a:r>
              <a:rPr lang="en-US" altLang="ja-JP" sz="1522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0823-25-5694</a:t>
            </a:r>
            <a:endParaRPr lang="ja-JP" altLang="en-US" sz="1522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タイトル 3"/>
          <p:cNvSpPr txBox="1">
            <a:spLocks/>
          </p:cNvSpPr>
          <p:nvPr/>
        </p:nvSpPr>
        <p:spPr>
          <a:xfrm>
            <a:off x="592822" y="9388271"/>
            <a:ext cx="4061567" cy="509462"/>
          </a:xfrm>
          <a:prstGeom prst="rect">
            <a:avLst/>
          </a:prstGeom>
        </p:spPr>
        <p:txBody>
          <a:bodyPr vert="horz" lIns="99357" tIns="49678" rIns="99357" bIns="49678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522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522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522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詳しい日程は、裏面をご覧ください。</a:t>
            </a: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345"/>
            <a:ext cx="7451725" cy="302097"/>
          </a:xfrm>
          <a:prstGeom prst="rect">
            <a:avLst/>
          </a:prstGeom>
        </p:spPr>
      </p:pic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A404A9E6-48CB-4D37-9AFE-E8D840C74AB8}"/>
              </a:ext>
            </a:extLst>
          </p:cNvPr>
          <p:cNvGrpSpPr/>
          <p:nvPr/>
        </p:nvGrpSpPr>
        <p:grpSpPr>
          <a:xfrm>
            <a:off x="387257" y="682964"/>
            <a:ext cx="6554953" cy="1236550"/>
            <a:chOff x="387257" y="682964"/>
            <a:chExt cx="6554953" cy="1236550"/>
          </a:xfrm>
        </p:grpSpPr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5841D1AF-761A-4F18-96EF-D3E79397E57B}"/>
                </a:ext>
              </a:extLst>
            </p:cNvPr>
            <p:cNvGrpSpPr/>
            <p:nvPr/>
          </p:nvGrpSpPr>
          <p:grpSpPr>
            <a:xfrm>
              <a:off x="2665425" y="705951"/>
              <a:ext cx="1998617" cy="1190576"/>
              <a:chOff x="2665425" y="728938"/>
              <a:chExt cx="1998617" cy="1190576"/>
            </a:xfrm>
          </p:grpSpPr>
          <p:pic>
            <p:nvPicPr>
              <p:cNvPr id="15" name="図 14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65425" y="728938"/>
                <a:ext cx="1998617" cy="1190576"/>
              </a:xfrm>
              <a:prstGeom prst="rect">
                <a:avLst/>
              </a:prstGeom>
            </p:spPr>
          </p:pic>
          <p:sp>
            <p:nvSpPr>
              <p:cNvPr id="31" name="タイトル 3"/>
              <p:cNvSpPr txBox="1">
                <a:spLocks/>
              </p:cNvSpPr>
              <p:nvPr/>
            </p:nvSpPr>
            <p:spPr>
              <a:xfrm>
                <a:off x="2880085" y="875344"/>
                <a:ext cx="1569297" cy="899784"/>
              </a:xfrm>
              <a:prstGeom prst="rect">
                <a:avLst/>
              </a:prstGeom>
              <a:scene3d>
                <a:camera prst="orthographicFront">
                  <a:rot lat="0" lon="0" rev="0"/>
                </a:camera>
                <a:lightRig rig="threePt" dir="t"/>
              </a:scene3d>
            </p:spPr>
            <p:txBody>
              <a:bodyPr vert="horz" lIns="99357" tIns="36000" rIns="99357" bIns="36000" rtlCol="0" anchor="ctr" anchorCtr="0">
                <a:normAutofit/>
              </a:bodyPr>
              <a:lstStyle>
                <a:lvl1pPr algn="l" defTabSz="6858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33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lnSpc>
                    <a:spcPts val="1900"/>
                  </a:lnSpc>
                </a:pPr>
                <a:r>
                  <a:rPr lang="ja-JP" altLang="en-US" sz="1522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メイリオ" panose="020B0604030504040204" pitchFamily="50" charset="-128"/>
                  </a:rPr>
                  <a:t>家族の様子がちょっと</a:t>
                </a:r>
                <a:endParaRPr lang="en-US" altLang="ja-JP" sz="1522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 panose="020B0604030504040204" pitchFamily="50" charset="-128"/>
                </a:endParaRPr>
              </a:p>
              <a:p>
                <a:pPr>
                  <a:lnSpc>
                    <a:spcPts val="1900"/>
                  </a:lnSpc>
                </a:pPr>
                <a:r>
                  <a:rPr lang="ja-JP" altLang="en-US" sz="1522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メイリオ" panose="020B0604030504040204" pitchFamily="50" charset="-128"/>
                  </a:rPr>
                  <a:t>おかしいなぁ</a:t>
                </a:r>
                <a:r>
                  <a:rPr lang="en-US" altLang="ja-JP" sz="1522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メイリオ" panose="020B0604030504040204" pitchFamily="50" charset="-128"/>
                  </a:rPr>
                  <a:t>…</a:t>
                </a:r>
                <a:endParaRPr lang="ja-JP" altLang="en-US" sz="1522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 panose="020B0604030504040204" pitchFamily="50" charset="-128"/>
                </a:endParaRPr>
              </a:p>
            </p:txBody>
          </p:sp>
        </p:grp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7784569A-7272-46D8-94E7-A14C172AAFC3}"/>
                </a:ext>
              </a:extLst>
            </p:cNvPr>
            <p:cNvGrpSpPr/>
            <p:nvPr/>
          </p:nvGrpSpPr>
          <p:grpSpPr>
            <a:xfrm>
              <a:off x="387257" y="682964"/>
              <a:ext cx="1998617" cy="1236550"/>
              <a:chOff x="387257" y="682964"/>
              <a:chExt cx="1998617" cy="1236550"/>
            </a:xfrm>
          </p:grpSpPr>
          <p:pic>
            <p:nvPicPr>
              <p:cNvPr id="3" name="図 2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7257" y="682964"/>
                <a:ext cx="1998617" cy="1236550"/>
              </a:xfrm>
              <a:prstGeom prst="rect">
                <a:avLst/>
              </a:prstGeom>
            </p:spPr>
          </p:pic>
          <p:sp>
            <p:nvSpPr>
              <p:cNvPr id="33" name="タイトル 3"/>
              <p:cNvSpPr txBox="1">
                <a:spLocks/>
              </p:cNvSpPr>
              <p:nvPr/>
            </p:nvSpPr>
            <p:spPr>
              <a:xfrm>
                <a:off x="604107" y="849569"/>
                <a:ext cx="1564916" cy="903340"/>
              </a:xfrm>
              <a:prstGeom prst="rect">
                <a:avLst/>
              </a:prstGeom>
              <a:scene3d>
                <a:camera prst="orthographicFront">
                  <a:rot lat="0" lon="0" rev="0"/>
                </a:camera>
                <a:lightRig rig="threePt" dir="t"/>
              </a:scene3d>
            </p:spPr>
            <p:txBody>
              <a:bodyPr vert="horz" lIns="99357" tIns="49678" rIns="99357" bIns="49678" rtlCol="0" anchor="ctr" anchorCtr="0">
                <a:normAutofit/>
              </a:bodyPr>
              <a:lstStyle>
                <a:lvl1pPr algn="l" defTabSz="6858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33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lnSpc>
                    <a:spcPts val="1900"/>
                  </a:lnSpc>
                </a:pPr>
                <a:r>
                  <a:rPr lang="ja-JP" altLang="en-US" sz="1522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メイリオ" panose="020B0604030504040204" pitchFamily="50" charset="-128"/>
                  </a:rPr>
                  <a:t>最近、何度も</a:t>
                </a:r>
                <a:endParaRPr lang="en-US" altLang="ja-JP" sz="1522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 panose="020B0604030504040204" pitchFamily="50" charset="-128"/>
                </a:endParaRPr>
              </a:p>
              <a:p>
                <a:pPr>
                  <a:lnSpc>
                    <a:spcPts val="1900"/>
                  </a:lnSpc>
                </a:pPr>
                <a:r>
                  <a:rPr lang="ja-JP" altLang="en-US" sz="1522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メイリオ" panose="020B0604030504040204" pitchFamily="50" charset="-128"/>
                  </a:rPr>
                  <a:t>同じことを</a:t>
                </a:r>
                <a:endParaRPr lang="en-US" altLang="ja-JP" sz="1522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 panose="020B0604030504040204" pitchFamily="50" charset="-128"/>
                </a:endParaRPr>
              </a:p>
              <a:p>
                <a:pPr>
                  <a:lnSpc>
                    <a:spcPts val="1900"/>
                  </a:lnSpc>
                </a:pPr>
                <a:r>
                  <a:rPr lang="ja-JP" altLang="en-US" sz="1522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メイリオ" panose="020B0604030504040204" pitchFamily="50" charset="-128"/>
                  </a:rPr>
                  <a:t>聞かれるなぁ</a:t>
                </a:r>
                <a:r>
                  <a:rPr lang="en-US" altLang="ja-JP" sz="1522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メイリオ" panose="020B0604030504040204" pitchFamily="50" charset="-128"/>
                  </a:rPr>
                  <a:t>…</a:t>
                </a:r>
                <a:endParaRPr lang="ja-JP" altLang="en-US" sz="1522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 panose="020B0604030504040204" pitchFamily="50" charset="-128"/>
                </a:endParaRPr>
              </a:p>
            </p:txBody>
          </p:sp>
        </p:grp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687D2310-A837-4CCD-83E0-D0EC8158E414}"/>
                </a:ext>
              </a:extLst>
            </p:cNvPr>
            <p:cNvGrpSpPr/>
            <p:nvPr/>
          </p:nvGrpSpPr>
          <p:grpSpPr>
            <a:xfrm>
              <a:off x="4943593" y="682964"/>
              <a:ext cx="1998617" cy="1236550"/>
              <a:chOff x="4943593" y="682964"/>
              <a:chExt cx="1998617" cy="1236550"/>
            </a:xfrm>
          </p:grpSpPr>
          <p:pic>
            <p:nvPicPr>
              <p:cNvPr id="34" name="図 33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43593" y="682964"/>
                <a:ext cx="1998617" cy="1236550"/>
              </a:xfrm>
              <a:prstGeom prst="rect">
                <a:avLst/>
              </a:prstGeom>
            </p:spPr>
          </p:pic>
          <p:sp>
            <p:nvSpPr>
              <p:cNvPr id="35" name="タイトル 3"/>
              <p:cNvSpPr txBox="1">
                <a:spLocks/>
              </p:cNvSpPr>
              <p:nvPr/>
            </p:nvSpPr>
            <p:spPr>
              <a:xfrm>
                <a:off x="5226940" y="851347"/>
                <a:ext cx="1431922" cy="899785"/>
              </a:xfrm>
              <a:prstGeom prst="rect">
                <a:avLst/>
              </a:prstGeom>
              <a:scene3d>
                <a:camera prst="orthographicFront">
                  <a:rot lat="0" lon="0" rev="0"/>
                </a:camera>
                <a:lightRig rig="threePt" dir="t"/>
              </a:scene3d>
            </p:spPr>
            <p:txBody>
              <a:bodyPr vert="horz" lIns="99357" tIns="0" rIns="99357" bIns="0" rtlCol="0" anchor="ctr" anchorCtr="0">
                <a:normAutofit/>
              </a:bodyPr>
              <a:lstStyle>
                <a:lvl1pPr algn="l" defTabSz="6858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33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lnSpc>
                    <a:spcPts val="1900"/>
                  </a:lnSpc>
                </a:pPr>
                <a:r>
                  <a:rPr lang="ja-JP" altLang="en-US" sz="1522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メイリオ" panose="020B0604030504040204" pitchFamily="50" charset="-128"/>
                  </a:rPr>
                  <a:t>もしかして、</a:t>
                </a:r>
                <a:endParaRPr lang="en-US" altLang="ja-JP" sz="1522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 panose="020B0604030504040204" pitchFamily="50" charset="-128"/>
                </a:endParaRPr>
              </a:p>
              <a:p>
                <a:pPr>
                  <a:lnSpc>
                    <a:spcPts val="1900"/>
                  </a:lnSpc>
                </a:pPr>
                <a:r>
                  <a:rPr lang="ja-JP" altLang="en-US" sz="1522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メイリオ" panose="020B0604030504040204" pitchFamily="50" charset="-128"/>
                  </a:rPr>
                  <a:t>認知症</a:t>
                </a:r>
                <a:endParaRPr lang="en-US" altLang="ja-JP" sz="1522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メイリオ" panose="020B0604030504040204" pitchFamily="50" charset="-128"/>
                </a:endParaRPr>
              </a:p>
              <a:p>
                <a:pPr>
                  <a:lnSpc>
                    <a:spcPts val="1900"/>
                  </a:lnSpc>
                </a:pPr>
                <a:r>
                  <a:rPr lang="ja-JP" altLang="en-US" sz="1522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メイリオ" panose="020B0604030504040204" pitchFamily="50" charset="-128"/>
                  </a:rPr>
                  <a:t>かなぁ</a:t>
                </a:r>
                <a:r>
                  <a:rPr lang="en-US" altLang="ja-JP" sz="1522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メイリオ" panose="020B0604030504040204" pitchFamily="50" charset="-128"/>
                  </a:rPr>
                  <a:t>…</a:t>
                </a:r>
                <a:r>
                  <a:rPr lang="ja-JP" altLang="en-US" sz="1522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メイリオ" panose="020B0604030504040204" pitchFamily="50" charset="-128"/>
                  </a:rPr>
                  <a:t>？？</a:t>
                </a:r>
              </a:p>
            </p:txBody>
          </p:sp>
        </p:grpSp>
      </p:grpSp>
      <p:pic>
        <p:nvPicPr>
          <p:cNvPr id="23" name="図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89" y="10248625"/>
            <a:ext cx="7451725" cy="302097"/>
          </a:xfrm>
          <a:prstGeom prst="rect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3240" y="6958301"/>
            <a:ext cx="1639744" cy="1087822"/>
          </a:xfrm>
          <a:prstGeom prst="rect">
            <a:avLst/>
          </a:prstGeom>
        </p:spPr>
      </p:pic>
      <p:sp>
        <p:nvSpPr>
          <p:cNvPr id="26" name="タイトル 3"/>
          <p:cNvSpPr txBox="1">
            <a:spLocks/>
          </p:cNvSpPr>
          <p:nvPr/>
        </p:nvSpPr>
        <p:spPr>
          <a:xfrm>
            <a:off x="5729654" y="7234277"/>
            <a:ext cx="1266916" cy="535871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txBody>
          <a:bodyPr vert="horz" lIns="99357" tIns="49678" rIns="99357" bIns="49678" rtlCol="0"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522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無料の</a:t>
            </a:r>
            <a:endParaRPr lang="en-US" altLang="ja-JP" sz="1522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522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相談会です</a:t>
            </a:r>
          </a:p>
        </p:txBody>
      </p:sp>
    </p:spTree>
    <p:extLst>
      <p:ext uri="{BB962C8B-B14F-4D97-AF65-F5344CB8AC3E}">
        <p14:creationId xmlns:p14="http://schemas.microsoft.com/office/powerpoint/2010/main" val="3818204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プレースホルダー 4"/>
          <p:cNvSpPr txBox="1">
            <a:spLocks/>
          </p:cNvSpPr>
          <p:nvPr/>
        </p:nvSpPr>
        <p:spPr>
          <a:xfrm>
            <a:off x="285876" y="667779"/>
            <a:ext cx="5850260" cy="519158"/>
          </a:xfrm>
          <a:prstGeom prst="rect">
            <a:avLst/>
          </a:prstGeom>
        </p:spPr>
        <p:txBody>
          <a:bodyPr vert="horz" lIns="99357" tIns="49678" rIns="99357" bIns="49678" rtlCol="0" anchor="b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●市役所１階　相談室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13:30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15:30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8" name="コンテンツ プレースホルダー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4413472"/>
              </p:ext>
            </p:extLst>
          </p:nvPr>
        </p:nvGraphicFramePr>
        <p:xfrm>
          <a:off x="567587" y="1221108"/>
          <a:ext cx="6192000" cy="244411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906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回</a:t>
                      </a:r>
                    </a:p>
                  </a:txBody>
                  <a:tcPr marL="99357" marR="99357" marT="49678" marB="49678" anchor="ctr">
                    <a:lnR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開 催 日</a:t>
                      </a: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回</a:t>
                      </a: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開 催 日</a:t>
                      </a: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17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１</a:t>
                      </a:r>
                    </a:p>
                  </a:txBody>
                  <a:tcPr marL="99357" marR="99357" marT="49678" marB="49678" anchor="ctr">
                    <a:lnR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令和７年</a:t>
                      </a:r>
                      <a:r>
                        <a:rPr kumimoji="1" lang="en-US" altLang="ja-JP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４月</a:t>
                      </a: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２３日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（水）</a:t>
                      </a: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７</a:t>
                      </a: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令和７年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１０月</a:t>
                      </a: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２２日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（水）</a:t>
                      </a: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17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3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２</a:t>
                      </a:r>
                    </a:p>
                  </a:txBody>
                  <a:tcPr marL="99357" marR="99357" marT="49678" marB="49678" anchor="ctr">
                    <a:lnR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令和７年 </a:t>
                      </a:r>
                      <a:r>
                        <a:rPr kumimoji="1" lang="ja-JP" altLang="en-US" sz="1300" b="1" baseline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５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２８日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（水）</a:t>
                      </a: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3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８</a:t>
                      </a: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令和７年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１１月</a:t>
                      </a: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２６日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（水）</a:t>
                      </a: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17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3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３</a:t>
                      </a:r>
                    </a:p>
                  </a:txBody>
                  <a:tcPr marL="99357" marR="99357" marT="49678" marB="49678" anchor="ctr">
                    <a:lnR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令和７年 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６月</a:t>
                      </a: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２５日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（水）</a:t>
                      </a: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3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９</a:t>
                      </a: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令和７年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１２月</a:t>
                      </a: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２４日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（水）</a:t>
                      </a: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17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3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４</a:t>
                      </a:r>
                    </a:p>
                  </a:txBody>
                  <a:tcPr marL="99357" marR="99357" marT="49678" marB="49678" anchor="ctr">
                    <a:lnR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令和７年 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７月</a:t>
                      </a: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２３日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（水）</a:t>
                      </a: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en-US" altLang="ja-JP" sz="13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endParaRPr kumimoji="1" lang="ja-JP" altLang="en-US" sz="13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令和８年  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１月</a:t>
                      </a: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２８日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（水）</a:t>
                      </a: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17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3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５</a:t>
                      </a:r>
                    </a:p>
                  </a:txBody>
                  <a:tcPr marL="99357" marR="99357" marT="49678" marB="49678" anchor="ctr">
                    <a:lnR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令和７年 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８月</a:t>
                      </a: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２７日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（水）</a:t>
                      </a: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en-US" altLang="ja-JP" sz="13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11</a:t>
                      </a:r>
                      <a:endParaRPr kumimoji="1" lang="ja-JP" altLang="en-US" sz="13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令和８年  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２月</a:t>
                      </a: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２５日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（水）</a:t>
                      </a: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17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3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６</a:t>
                      </a:r>
                    </a:p>
                  </a:txBody>
                  <a:tcPr marL="99357" marR="99357" marT="49678" marB="49678" anchor="ctr">
                    <a:lnR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令和７年 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９月</a:t>
                      </a: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２４日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（水）</a:t>
                      </a: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en-US" altLang="ja-JP" sz="13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12</a:t>
                      </a:r>
                      <a:endParaRPr kumimoji="1" lang="ja-JP" altLang="en-US" sz="13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令和８年</a:t>
                      </a:r>
                      <a:r>
                        <a:rPr kumimoji="1" lang="ja-JP" altLang="en-US" sz="1300" b="1" baseline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  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３月</a:t>
                      </a: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２５日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（水）</a:t>
                      </a: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テキスト プレースホルダー 6"/>
          <p:cNvSpPr txBox="1">
            <a:spLocks/>
          </p:cNvSpPr>
          <p:nvPr/>
        </p:nvSpPr>
        <p:spPr>
          <a:xfrm>
            <a:off x="285876" y="4839398"/>
            <a:ext cx="6052554" cy="567949"/>
          </a:xfrm>
          <a:prstGeom prst="rect">
            <a:avLst/>
          </a:prstGeom>
        </p:spPr>
        <p:txBody>
          <a:bodyPr vert="horz" lIns="99357" tIns="49678" rIns="99357" bIns="49678" rtlCol="0" anchor="b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●地域での相談会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13:30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15:30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0" name="コンテンツ プレースホルダー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4281379"/>
              </p:ext>
            </p:extLst>
          </p:nvPr>
        </p:nvGraphicFramePr>
        <p:xfrm>
          <a:off x="550764" y="5421539"/>
          <a:ext cx="6264000" cy="444954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68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回</a:t>
                      </a:r>
                    </a:p>
                  </a:txBody>
                  <a:tcPr marL="99357" marR="99357" marT="49678" marB="4967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場　所</a:t>
                      </a: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開 催 日</a:t>
                      </a:r>
                      <a:endParaRPr kumimoji="1" lang="ja-JP" altLang="en-US" sz="13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市政だより</a:t>
                      </a:r>
                      <a:endParaRPr kumimoji="1" lang="ja-JP" altLang="en-US" sz="13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009">
                <a:tc>
                  <a:txBody>
                    <a:bodyPr/>
                    <a:lstStyle/>
                    <a:p>
                      <a:pPr marL="0" algn="ctr"/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１</a:t>
                      </a:r>
                      <a:endParaRPr kumimoji="1" lang="en-US" altLang="ja-JP" sz="13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9357" marR="99357" marT="49678" marB="4967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kumimoji="1" lang="ja-JP" altLang="en-US" sz="1300" b="1" baseline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中央高齢者相談室</a:t>
                      </a:r>
                      <a:endParaRPr kumimoji="1" lang="ja-JP" altLang="en-US" sz="13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令和７年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　５月</a:t>
                      </a: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１４日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（水）</a:t>
                      </a: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５月号</a:t>
                      </a:r>
                      <a:endParaRPr kumimoji="1" lang="en-US" altLang="ja-JP" sz="13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(4/10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発行</a:t>
                      </a:r>
                      <a:r>
                        <a:rPr kumimoji="1" lang="en-US" altLang="ja-JP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)</a:t>
                      </a: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009">
                <a:tc>
                  <a:txBody>
                    <a:bodyPr/>
                    <a:lstStyle/>
                    <a:p>
                      <a:pPr marL="0" algn="ctr"/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２</a:t>
                      </a:r>
                    </a:p>
                  </a:txBody>
                  <a:tcPr marL="99357" marR="99357" marT="49678" marB="4967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天応まちづくり</a:t>
                      </a:r>
                      <a:r>
                        <a:rPr kumimoji="1" lang="ja-JP" altLang="en-US" sz="13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センター</a:t>
                      </a:r>
                      <a:endParaRPr kumimoji="1" lang="en-US" altLang="ja-JP" sz="13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学習室２</a:t>
                      </a:r>
                      <a:endParaRPr kumimoji="1" lang="ja-JP" altLang="en-US" sz="13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令和７年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　６</a:t>
                      </a:r>
                      <a:r>
                        <a:rPr kumimoji="1" lang="ja-JP" altLang="en-US" sz="13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ja-JP" altLang="en-US" sz="13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１８日（水）</a:t>
                      </a:r>
                      <a:endParaRPr kumimoji="1" lang="ja-JP" altLang="en-US" sz="13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６月号</a:t>
                      </a:r>
                      <a:endParaRPr kumimoji="1" lang="en-US" altLang="ja-JP" sz="13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kumimoji="1" lang="en-US" altLang="ja-JP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5/</a:t>
                      </a: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９発行</a:t>
                      </a:r>
                      <a:r>
                        <a:rPr kumimoji="1" lang="en-US" altLang="ja-JP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endParaRPr kumimoji="1" lang="ja-JP" altLang="en-US" sz="13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009">
                <a:tc>
                  <a:txBody>
                    <a:bodyPr/>
                    <a:lstStyle/>
                    <a:p>
                      <a:pPr marL="0" algn="ctr"/>
                      <a:r>
                        <a:rPr kumimoji="1" lang="ja-JP" altLang="en-US" sz="13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３</a:t>
                      </a:r>
                    </a:p>
                  </a:txBody>
                  <a:tcPr marL="99357" marR="99357" marT="49678" marB="4967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広市民センター</a:t>
                      </a:r>
                      <a:endParaRPr kumimoji="1" lang="en-US" altLang="ja-JP" sz="13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１階</a:t>
                      </a:r>
                      <a:endParaRPr kumimoji="1" lang="ja-JP" altLang="en-US" sz="13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令和７年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　７</a:t>
                      </a:r>
                      <a:r>
                        <a:rPr kumimoji="1" lang="ja-JP" altLang="en-US" sz="13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月１０日</a:t>
                      </a:r>
                      <a:r>
                        <a:rPr kumimoji="1" lang="ja-JP" altLang="en-US" sz="13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（木）</a:t>
                      </a:r>
                      <a:endParaRPr kumimoji="1" lang="ja-JP" altLang="en-US" sz="13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７月号</a:t>
                      </a:r>
                      <a:endParaRPr kumimoji="1" lang="en-US" altLang="ja-JP" sz="13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(6/10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発行</a:t>
                      </a:r>
                      <a:r>
                        <a:rPr kumimoji="1" lang="en-US" altLang="ja-JP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endParaRPr kumimoji="1" lang="ja-JP" altLang="en-US" sz="13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009">
                <a:tc>
                  <a:txBody>
                    <a:bodyPr/>
                    <a:lstStyle/>
                    <a:p>
                      <a:pPr marL="0" algn="ctr"/>
                      <a:r>
                        <a:rPr kumimoji="1" lang="ja-JP" altLang="en-US" sz="13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４</a:t>
                      </a:r>
                    </a:p>
                  </a:txBody>
                  <a:tcPr marL="99357" marR="99357" marT="49678" marB="4967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警固屋まちづくりセンター</a:t>
                      </a:r>
                      <a:endParaRPr kumimoji="1" lang="en-US" altLang="ja-JP" sz="13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学習室</a:t>
                      </a:r>
                      <a:endParaRPr kumimoji="1" lang="ja-JP" altLang="en-US" sz="13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令和７年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１０</a:t>
                      </a:r>
                      <a:r>
                        <a:rPr kumimoji="1" lang="ja-JP" altLang="en-US" sz="13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ja-JP" altLang="en-US" sz="13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１６日</a:t>
                      </a:r>
                      <a:r>
                        <a:rPr kumimoji="1" lang="ja-JP" altLang="en-US" sz="13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（木）</a:t>
                      </a:r>
                      <a:endParaRPr kumimoji="1" lang="ja-JP" altLang="en-US" sz="13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 １０月号</a:t>
                      </a:r>
                      <a:endParaRPr kumimoji="1" lang="en-US" altLang="ja-JP" sz="13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(9/10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発行</a:t>
                      </a:r>
                      <a:r>
                        <a:rPr kumimoji="1" lang="en-US" altLang="ja-JP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endParaRPr kumimoji="1" lang="ja-JP" altLang="en-US" sz="13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009">
                <a:tc>
                  <a:txBody>
                    <a:bodyPr/>
                    <a:lstStyle/>
                    <a:p>
                      <a:pPr marL="0" algn="ctr"/>
                      <a:r>
                        <a:rPr kumimoji="1" lang="ja-JP" altLang="en-US" sz="13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５</a:t>
                      </a:r>
                    </a:p>
                  </a:txBody>
                  <a:tcPr marL="99357" marR="99357" marT="49678" marB="4967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昭和高齢者相談室</a:t>
                      </a:r>
                      <a:endParaRPr kumimoji="1" lang="en-US" altLang="ja-JP" sz="13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相談室</a:t>
                      </a:r>
                      <a:endParaRPr kumimoji="1" lang="ja-JP" altLang="en-US" sz="13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令和７年１１</a:t>
                      </a:r>
                      <a:r>
                        <a:rPr kumimoji="1" lang="ja-JP" altLang="en-US" sz="1300" b="1" baseline="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月 ６</a:t>
                      </a:r>
                      <a:r>
                        <a:rPr kumimoji="1" lang="ja-JP" altLang="en-US" sz="13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日（木）</a:t>
                      </a:r>
                      <a:endParaRPr kumimoji="1" lang="ja-JP" altLang="en-US" sz="13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１１月号</a:t>
                      </a:r>
                      <a:endParaRPr kumimoji="1" lang="en-US" altLang="ja-JP" sz="13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(10/10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発行</a:t>
                      </a:r>
                      <a:r>
                        <a:rPr kumimoji="1" lang="en-US" altLang="ja-JP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endParaRPr kumimoji="1" lang="ja-JP" altLang="en-US" sz="13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9009">
                <a:tc>
                  <a:txBody>
                    <a:bodyPr/>
                    <a:lstStyle/>
                    <a:p>
                      <a:pPr marL="0" algn="ctr"/>
                      <a:r>
                        <a:rPr kumimoji="1" lang="ja-JP" altLang="en-US" sz="13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６</a:t>
                      </a:r>
                    </a:p>
                  </a:txBody>
                  <a:tcPr marL="99357" marR="99357" marT="49678" marB="4967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川尻・</a:t>
                      </a:r>
                      <a:r>
                        <a:rPr kumimoji="1" lang="ja-JP" altLang="en-US" sz="13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安浦高齢者相談室</a:t>
                      </a:r>
                      <a:endParaRPr kumimoji="1" lang="en-US" altLang="ja-JP" sz="130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１階</a:t>
                      </a:r>
                      <a:endParaRPr kumimoji="1" lang="en-US" altLang="ja-JP" sz="1300" b="1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年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１２月</a:t>
                      </a: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１１日（木）</a:t>
                      </a:r>
                      <a:endParaRPr kumimoji="1" lang="ja-JP" altLang="en-US" sz="13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１２月号</a:t>
                      </a:r>
                      <a:endParaRPr kumimoji="1" lang="en-US" altLang="ja-JP" sz="13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kumimoji="1" lang="en-US" altLang="ja-JP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11/10</a:t>
                      </a: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発行</a:t>
                      </a:r>
                      <a:r>
                        <a:rPr kumimoji="1" lang="en-US" altLang="ja-JP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endParaRPr kumimoji="1" lang="ja-JP" altLang="en-US" sz="13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9009">
                <a:tc>
                  <a:txBody>
                    <a:bodyPr/>
                    <a:lstStyle/>
                    <a:p>
                      <a:pPr marL="0" algn="ctr"/>
                      <a:r>
                        <a:rPr kumimoji="1" lang="ja-JP" altLang="en-US" sz="13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７</a:t>
                      </a:r>
                    </a:p>
                  </a:txBody>
                  <a:tcPr marL="99357" marR="99357" marT="49678" marB="4967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蒲刈市民センター</a:t>
                      </a: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令和８年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　１</a:t>
                      </a:r>
                      <a:r>
                        <a:rPr kumimoji="1" lang="ja-JP" altLang="en-US" sz="13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ja-JP" altLang="en-US" sz="1300" b="1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１５日</a:t>
                      </a:r>
                      <a:r>
                        <a:rPr kumimoji="1" lang="ja-JP" altLang="en-US" sz="1300" b="1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（木）</a:t>
                      </a:r>
                      <a:endParaRPr kumimoji="1" lang="ja-JP" altLang="en-US" sz="13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１月号</a:t>
                      </a:r>
                      <a:endParaRPr kumimoji="1" lang="en-US" altLang="ja-JP" sz="13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(12/10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発行</a:t>
                      </a:r>
                      <a:r>
                        <a:rPr kumimoji="1" lang="en-US" altLang="ja-JP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endParaRPr kumimoji="1" lang="ja-JP" altLang="en-US" sz="13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9009">
                <a:tc>
                  <a:txBody>
                    <a:bodyPr/>
                    <a:lstStyle/>
                    <a:p>
                      <a:pPr marL="0" algn="ctr"/>
                      <a:r>
                        <a:rPr kumimoji="1" lang="ja-JP" altLang="en-US" sz="13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８</a:t>
                      </a:r>
                    </a:p>
                  </a:txBody>
                  <a:tcPr marL="99357" marR="99357" marT="49678" marB="4967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79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音戸・倉橋高齢者相談室</a:t>
                      </a:r>
                      <a:endParaRPr kumimoji="1" lang="en-US" altLang="ja-JP" sz="1300" b="1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179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２階　研修室</a:t>
                      </a:r>
                      <a:endParaRPr kumimoji="1" lang="ja-JP" altLang="en-US" sz="13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令和８年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　２</a:t>
                      </a:r>
                      <a:r>
                        <a:rPr kumimoji="1" lang="ja-JP" altLang="en-US" sz="13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kumimoji="1" lang="ja-JP" altLang="en-US" sz="13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１３日</a:t>
                      </a:r>
                      <a:r>
                        <a:rPr kumimoji="1" lang="ja-JP" altLang="en-US" sz="13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（金）</a:t>
                      </a:r>
                      <a:endParaRPr kumimoji="1" lang="ja-JP" altLang="en-US" sz="13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２月号</a:t>
                      </a:r>
                      <a:endParaRPr kumimoji="1" lang="en-US" altLang="ja-JP" sz="13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kumimoji="1" lang="en-US" altLang="ja-JP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1/</a:t>
                      </a: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９発行</a:t>
                      </a:r>
                      <a:r>
                        <a:rPr kumimoji="1" lang="en-US" altLang="ja-JP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endParaRPr kumimoji="1" lang="ja-JP" altLang="en-US" sz="1300" b="1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6" name="テキスト プレースホルダー 6"/>
          <p:cNvSpPr txBox="1">
            <a:spLocks/>
          </p:cNvSpPr>
          <p:nvPr/>
        </p:nvSpPr>
        <p:spPr>
          <a:xfrm>
            <a:off x="214313" y="9985651"/>
            <a:ext cx="7023099" cy="302097"/>
          </a:xfrm>
          <a:prstGeom prst="rect">
            <a:avLst/>
          </a:prstGeom>
        </p:spPr>
        <p:txBody>
          <a:bodyPr vert="horz" lIns="99357" tIns="49678" rIns="99357" bIns="49678" rtlCol="0" anchor="t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000"/>
              </a:lnSpc>
            </a:pPr>
            <a:r>
              <a:rPr lang="ja-JP" altLang="en-US" sz="1200" b="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200" b="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b="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先着順で予約を受け付けますので、予約でいっぱいの場合は、市役所の定期相談会をご案内します。</a:t>
            </a:r>
            <a:endParaRPr lang="en-US" altLang="ja-JP" sz="1200" b="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400" b="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テキスト プレースホルダー 4"/>
          <p:cNvSpPr txBox="1">
            <a:spLocks/>
          </p:cNvSpPr>
          <p:nvPr/>
        </p:nvSpPr>
        <p:spPr>
          <a:xfrm>
            <a:off x="572384" y="279627"/>
            <a:ext cx="6304978" cy="519158"/>
          </a:xfrm>
          <a:prstGeom prst="rect">
            <a:avLst/>
          </a:prstGeom>
        </p:spPr>
        <p:txBody>
          <a:bodyPr vert="horz" lIns="99357" tIns="49678" rIns="99357" bIns="49678" rtlCol="0" anchor="b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相談会の開催日程</a:t>
            </a: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501"/>
            <a:ext cx="7451725" cy="302097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0271209"/>
            <a:ext cx="7451725" cy="302097"/>
          </a:xfrm>
          <a:prstGeom prst="rect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</p:pic>
      <p:sp>
        <p:nvSpPr>
          <p:cNvPr id="15" name="テキスト プレースホルダー 4"/>
          <p:cNvSpPr txBox="1">
            <a:spLocks/>
          </p:cNvSpPr>
          <p:nvPr/>
        </p:nvSpPr>
        <p:spPr>
          <a:xfrm>
            <a:off x="285876" y="3625411"/>
            <a:ext cx="6517826" cy="519158"/>
          </a:xfrm>
          <a:prstGeom prst="rect">
            <a:avLst/>
          </a:prstGeom>
        </p:spPr>
        <p:txBody>
          <a:bodyPr vert="horz" lIns="99357" tIns="49678" rIns="99357" bIns="49678" rtlCol="0" anchor="b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●市役所１階　相談室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17:30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19:00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7" name="コンテンツ プレースホルダー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5467184"/>
              </p:ext>
            </p:extLst>
          </p:nvPr>
        </p:nvGraphicFramePr>
        <p:xfrm>
          <a:off x="570377" y="4153255"/>
          <a:ext cx="6192000" cy="67190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52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回</a:t>
                      </a:r>
                    </a:p>
                  </a:txBody>
                  <a:tcPr marL="99357" marR="99357" marT="49678" marB="49678" anchor="ctr">
                    <a:lnR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開 催 日</a:t>
                      </a: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回</a:t>
                      </a: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開 催 日</a:t>
                      </a: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１</a:t>
                      </a:r>
                    </a:p>
                  </a:txBody>
                  <a:tcPr marL="99357" marR="99357" marT="49678" marB="49678" anchor="ctr">
                    <a:lnR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令和７年 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９月</a:t>
                      </a:r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１１日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（木）</a:t>
                      </a: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２</a:t>
                      </a: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令和８年 ３月１２日</a:t>
                      </a:r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メイリオ" panose="020B0604030504040204" pitchFamily="50" charset="-128"/>
                        </a:rPr>
                        <a:t>（木）</a:t>
                      </a:r>
                    </a:p>
                  </a:txBody>
                  <a:tcPr marL="99357" marR="99357" marT="49678" marB="49678" anchor="ctr">
                    <a:lnL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9007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952</TotalTime>
  <Words>609</Words>
  <Application>Microsoft Office PowerPoint</Application>
  <PresentationFormat>ユーザー設定</PresentationFormat>
  <Paragraphs>123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BIZ UDPゴシック</vt:lpstr>
      <vt:lpstr>HG丸ｺﾞｼｯｸM-PRO</vt:lpstr>
      <vt:lpstr>Meiryo UI</vt:lpstr>
      <vt:lpstr>ＭＳ Ｐゴシック</vt:lpstr>
      <vt:lpstr>メイリオ</vt:lpstr>
      <vt:lpstr>Arial</vt:lpstr>
      <vt:lpstr>Calibri</vt:lpstr>
      <vt:lpstr>Calibri Light</vt:lpstr>
      <vt:lpstr>Office テーマ</vt:lpstr>
      <vt:lpstr>認知症・若年性認知症 相談会のお知らせ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ｶﾜﾉ ｻﾁｺ</dc:creator>
  <cp:lastModifiedBy>ﾎﾞｳﾀﾞ ｴﾘ</cp:lastModifiedBy>
  <cp:revision>133</cp:revision>
  <cp:lastPrinted>2024-03-05T00:13:58Z</cp:lastPrinted>
  <dcterms:created xsi:type="dcterms:W3CDTF">2018-07-02T05:34:27Z</dcterms:created>
  <dcterms:modified xsi:type="dcterms:W3CDTF">2025-02-28T03:52:51Z</dcterms:modified>
</cp:coreProperties>
</file>