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315" r:id="rId4"/>
    <p:sldId id="322" r:id="rId5"/>
    <p:sldId id="321" r:id="rId6"/>
    <p:sldId id="317" r:id="rId7"/>
    <p:sldId id="318" r:id="rId8"/>
    <p:sldId id="320" r:id="rId9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9"/>
    <a:srgbClr val="FFF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44" autoAdjust="0"/>
    <p:restoredTop sz="94280" autoAdjust="0"/>
  </p:normalViewPr>
  <p:slideViewPr>
    <p:cSldViewPr snapToGrid="0">
      <p:cViewPr>
        <p:scale>
          <a:sx n="93" d="100"/>
          <a:sy n="93" d="100"/>
        </p:scale>
        <p:origin x="1518" y="-24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DBFDBCF-3D25-419A-AC64-8BA7B19EC5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84B2EE-8937-4A0E-BBA5-3E5628D6B8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C4317-51F5-4B12-9A00-434E01E1D086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2DE1F9-89CD-498C-8225-C189890AEA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79C9DE-14DD-425C-8A12-5A2E726CA1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96446-57F5-4603-9240-9D7FBC790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2142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BC3BD-5487-4A8F-A921-DFC0419CCCF9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DDD55-61EF-4139-B2FD-C2D79DF69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835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E73FB-09BF-45A3-BE2D-97DEBA7815E1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76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56E17-8A5A-4362-B266-97F114EDAC79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4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9126"/>
            <a:ext cx="1478756" cy="83162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9125"/>
            <a:ext cx="4350544" cy="8316273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FCB5-9AC6-4634-AFA3-4F0AB988AE5F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2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6A22-2CD8-42F8-94D1-154C5723E2AF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8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8279-11B1-497B-9CE9-39EAF668308B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49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4"/>
            <a:ext cx="2777490" cy="581151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049B-7202-4EB8-943E-27C0D1D2C650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079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74754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FF498-B0F8-44B3-BD2F-89A2902F3377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73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6E28-9884-4A8F-9E41-651E13E593CB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1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0EBA-166C-4C24-840F-375E96A41FD1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5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056640"/>
            <a:ext cx="3757045" cy="7594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1B628C93-2322-4507-A53C-1B85CED5D6EE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6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4921-0BEB-474E-9C12-380F15F0D96F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4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7E84D6D4-25B8-44F7-B25D-8D5E12A48F66}" type="datetime1">
              <a:rPr lang="en-US" altLang="ja-JP" smtClean="0"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49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3BF1C8-DE06-440E-890F-209AC6B32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194" y="6275698"/>
            <a:ext cx="5567613" cy="2857670"/>
          </a:xfrm>
        </p:spPr>
        <p:txBody>
          <a:bodyPr lIns="0" tIns="0" rIns="0" bIns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日 時 ： 令和７年８月８日（金）～１０日（日）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    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展　示　販　売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１０時３０分～２０時００分</a:t>
            </a:r>
            <a:b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    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店　頭　Ｐ　Ｒ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１０時３０分～２０時００分</a:t>
            </a:r>
            <a:b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    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グルメ調理販売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１１時００分～２０時００分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店頭ＰＲ及びグルメ調理販売は，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8/9(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10(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の２日間限定で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開催。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場 所 ： ひろしまブランドショップ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    （東京都中央区銀座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1-6-10 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銀座上一ビルディング）</a:t>
            </a:r>
            <a:b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主 催 ： 広島中央∞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ｴｲﾄ</a:t>
            </a: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フェア事務局</a:t>
            </a:r>
            <a:b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</a:t>
            </a:r>
            <a:r>
              <a:rPr lang="ja-JP" altLang="en-US" sz="1200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（呉市・竹原市・東広島市・江田島市・海田町・熊野町・坂町・大崎上島町）</a:t>
            </a:r>
            <a:endParaRPr lang="ja-JP" altLang="en-US" sz="1800" spc="0" dirty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B08B854-E4D1-4205-A3E0-A0D2FF372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092" y="1816711"/>
            <a:ext cx="2373817" cy="2373817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58C833E0-AB45-4755-8733-375F57510198}"/>
              </a:ext>
            </a:extLst>
          </p:cNvPr>
          <p:cNvSpPr txBox="1">
            <a:spLocks/>
          </p:cNvSpPr>
          <p:nvPr/>
        </p:nvSpPr>
        <p:spPr>
          <a:xfrm>
            <a:off x="-1" y="4528720"/>
            <a:ext cx="6858000" cy="196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0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「広島中央∞（ｴｲﾄ）フェア </a:t>
            </a:r>
            <a:r>
              <a:rPr lang="en-US" altLang="ja-JP" sz="20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in </a:t>
            </a:r>
            <a:r>
              <a:rPr lang="ja-JP" altLang="en-US" sz="20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ひろしまブランドショップ</a:t>
            </a:r>
            <a:r>
              <a:rPr lang="en-US" altLang="ja-JP" sz="20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TAU</a:t>
            </a:r>
            <a:r>
              <a:rPr lang="ja-JP" altLang="en-US" sz="20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」</a:t>
            </a:r>
            <a:br>
              <a:rPr lang="en-US" altLang="ja-JP" sz="1938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3200" b="1" spc="0" dirty="0">
                <a:ln w="0"/>
                <a:solidFill>
                  <a:schemeClr val="tx1"/>
                </a:solidFill>
                <a:latin typeface="+mn-ea"/>
                <a:ea typeface="+mn-ea"/>
              </a:rPr>
              <a:t>事業者出展募集のご案内</a:t>
            </a:r>
            <a:endParaRPr lang="ja-JP" altLang="en-US" sz="1938" b="1" spc="0" dirty="0">
              <a:ln w="0"/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8355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5940000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99139" y="895352"/>
            <a:ext cx="5859723" cy="530724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目 的 ：広島中央地域連携中枢都市圏（呉市，竹原市，東広島市，江田島市，海田町，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熊野町，坂町，大崎上島町）の８つの市町が連携し，「無限大＝∞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ｴｲﾄ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可能性を追求していく。その中で東京銀座にある「ひろしまブランドショップ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」にて，共同物産展を開催し，各市町の特産品販売及び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への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アプローチ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等を行い，首都圏の市場調査及び継続的な購買層の獲得を図る。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主 催 ： 広島中央∞（ｴｲﾄ）フェア事務局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（呉市・竹原市・東広島市・江田島市・海田町・熊野町・坂町・大崎上島町）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名 称 ： 「広島中央∞（ｴｲﾄ）フェア 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ひろしまブランドショップ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日 時 ： 令和７年８月８日（金）～１０日（日）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展　示　販　売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１０時３０分～２０時００分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　頭　Ｐ　Ｒ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１０時３０分～２０時００分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時間変更可能（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要相談）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グルメ調理販売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１１時００分～２０時００分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店頭ＰＲ及びグルメ調理販売は，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8/9(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の２日間限定で開催。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 内 容 ： ①展示販売（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による委託販売）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②店頭ＰＲ（出展事業者によるＰＲ・試食提供・飲食店舗への商品提供）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③グルメ調理販売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④工芸品・グッズ等の展示及び観光パンフレットの設置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⑤デジタルサイネージ放映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2</a:t>
            </a:r>
            <a:endParaRPr kumimoji="1" lang="ja-JP" altLang="en-US" sz="16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F226064-522A-40DD-8262-B24E0A1AFF26}"/>
              </a:ext>
            </a:extLst>
          </p:cNvPr>
          <p:cNvSpPr/>
          <p:nvPr/>
        </p:nvSpPr>
        <p:spPr>
          <a:xfrm>
            <a:off x="499139" y="5771709"/>
            <a:ext cx="5859722" cy="2657407"/>
          </a:xfrm>
          <a:prstGeom prst="rect">
            <a:avLst/>
          </a:prstGeom>
          <a:solidFill>
            <a:srgbClr val="FFFF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■店舗概要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・名　称：ひろしまブランドショップ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（タウ）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・所在地：東京都中央区銀座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1-6-10 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銀座上一ビルディング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・設立日：平成２４年７月１６日（令和４年３月にリニューアルオープン）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・連絡先：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TEL:03-5579-9952(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 FAX:03-5579-9953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・フロア情報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３階：飲食（イタリアン），イベントスペース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２階：物販（工芸品，カープグッズなど）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飲食（お好み焼き）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観光情報コーナー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１階：物販（広島酒工房 翠</a:t>
            </a:r>
            <a:r>
              <a:rPr kumimoji="1"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生鮮，加工食品等）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飲食（ひろしまカフェ）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地下１階：飲食（和食）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D25A286-9503-4287-8628-8EAD67EE6B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845" y="6760630"/>
            <a:ext cx="1783836" cy="142209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7F44F77-1E7E-437F-8A53-D324535F29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290" y="5944720"/>
            <a:ext cx="1000125" cy="30353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B22884-1CBA-4755-B414-154D7FF2008B}"/>
              </a:ext>
            </a:extLst>
          </p:cNvPr>
          <p:cNvSpPr txBox="1"/>
          <p:nvPr/>
        </p:nvSpPr>
        <p:spPr>
          <a:xfrm>
            <a:off x="4823267" y="8188698"/>
            <a:ext cx="9689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店舗外観</a:t>
            </a:r>
          </a:p>
        </p:txBody>
      </p:sp>
    </p:spTree>
    <p:extLst>
      <p:ext uri="{BB962C8B-B14F-4D97-AF65-F5344CB8AC3E}">
        <p14:creationId xmlns:p14="http://schemas.microsoft.com/office/powerpoint/2010/main" val="159100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5940000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展示販売（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による委託販売）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03509" y="791180"/>
            <a:ext cx="6050982" cy="83047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■概要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・日時：令和７年８月８日（金）～１０日（日）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１０時３０分～２０時００分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搬入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前日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搬出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イベント終了後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・場所：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１階展示販売ブース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１階の展示販売ブースにて，各市町の特産品を販売する。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■出展条件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・各市町の地域産品の飲食物（酒類可）。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冷蔵・冷凍品可。ただし，販売場所が別ブースになる可能生あり。）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・原則，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の常設商品外を対象とするが，常設商品外と合わせて応募する場合は常設商品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も対象とする。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■手数料・精算等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・販売手数料は，原則３０％。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・イベント終了後，販売手数料及び振込手数料を引いた額を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から出品者へ支払う。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月末締めの翌月末支払のため，８月開催なら９月末支払の予定。）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・売れ残った商品は，原則出品者に返品する。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・物流コストは，原則出品者が負担する。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■ブース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１階出入口付近の棚で販売。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・棚の寸法についは右図のとおり。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・商品の配置については，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と調整して決定する。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■選定方法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・各市町から出展事業者を公募し，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が選定する。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の常設商品として取り扱ってもらうことが最終目標のため。）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・選定品数については，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と調整する。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側には，各市町１商品以上選定するようお願いする予定。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・出展を希望する事業者は，別紙「展示販売希望届」に必要事項を記入いただき，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各市町担当課へ申込いただきますようお願いいたします。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■その他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・搬入・搬出・陳列は，呉市（商工振興課，東京事務所）が対応。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・陳列のイメージがある場合，ある程度は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で対応可能。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１階「ひろしまカフェ」の角打ちでおつまみとして，展示販売の商品のいくつかを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が選定・購入し，提供予定。（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当イベント期間中は平日［金曜日］のみ営業）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3</a:t>
            </a:r>
            <a:endParaRPr kumimoji="1" lang="ja-JP" altLang="en-US" sz="16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6C27D28-312D-4517-86D0-D7326E3C0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816" y="4801192"/>
            <a:ext cx="1406963" cy="1292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図 11">
            <a:extLst>
              <a:ext uri="{FF2B5EF4-FFF2-40B4-BE49-F238E27FC236}">
                <a16:creationId xmlns:a16="http://schemas.microsoft.com/office/drawing/2014/main" id="{485681ED-304C-4965-A187-875633422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025" y="872884"/>
            <a:ext cx="1893828" cy="103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9746193-122A-405B-9F21-2B190DF778D5}"/>
              </a:ext>
            </a:extLst>
          </p:cNvPr>
          <p:cNvSpPr txBox="1"/>
          <p:nvPr/>
        </p:nvSpPr>
        <p:spPr>
          <a:xfrm>
            <a:off x="4595180" y="1904204"/>
            <a:ext cx="172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１階ショッピングフロア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0DAC423-D93D-4A72-AE12-C41F052A4075}"/>
              </a:ext>
            </a:extLst>
          </p:cNvPr>
          <p:cNvSpPr txBox="1"/>
          <p:nvPr/>
        </p:nvSpPr>
        <p:spPr>
          <a:xfrm>
            <a:off x="4361424" y="6070389"/>
            <a:ext cx="172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棚の寸法</a:t>
            </a:r>
          </a:p>
        </p:txBody>
      </p:sp>
    </p:spTree>
    <p:extLst>
      <p:ext uri="{BB962C8B-B14F-4D97-AF65-F5344CB8AC3E}">
        <p14:creationId xmlns:p14="http://schemas.microsoft.com/office/powerpoint/2010/main" val="332699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6269346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店頭ＰＲ①（出展事業者によるＰＲ・試食提供）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03509" y="780842"/>
            <a:ext cx="6050982" cy="6641361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■概要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・日時：令和７年８月９日（土）・１０日（日）のどちらか１日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１０時３０分～２０時００分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時間変更可能（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要相談）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搬入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前日または当日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準備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前日２０時以降または当日９時以降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搬出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イベント終了後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・場所：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１階ショッピングフロア（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具体的な場所は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と調整。）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・内容：事業者が実際に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の店頭に立ち，試食も含めて商品をＰＲする。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■出展条件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・各市町の地域産品の飲食物（冷蔵・冷凍品・酒類可）。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の常設商品も対象とする。（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常設商品のＰＲの場としても使用してもらうため。）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■手数料・精算等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・展示販売と同様。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■試食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・簡単な調理であれば可。（例：電子レンジでの温め，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IH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湯煎等）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・臭気があまりでないもの。（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臭気発生の可能性がある場合は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と要相談）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■備品等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・原則，事業者が持参。（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備品が必要な場合は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と要相談。）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■選定方法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・各市町から公募し，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が選定する。（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の常設商品として取り扱ってもらうこと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が最終目標のため。）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・土日１事業者ずつの２事業者とする。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・出展を希望する事業者は，別紙「店頭ＰＲ希望届」に必要事項を記入いただき，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各市町担当課へ申込いただきますようお願いいたします。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■その他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・搬入・搬出・陳列は，各事業者が対応。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・交通費は一部助成あり。（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P6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「支援金の交付について」参照。）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2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6269346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店頭ＰＲ②（飲食店舗への商品提供）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03509" y="791117"/>
            <a:ext cx="6050982" cy="4911043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■概要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・日時：令和７年８月８日（金）～１０日（日）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各店舗の営業時間に応じて提供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・場所：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内飲食店舗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広島イタリアン（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TAU3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階），広島お好み焼き鯉々（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TAU2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階），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瀬戸内ダイニング遠音近音（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内にある飲食店舗に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商品を提供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し，実際に料理として提供してもらう。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■出展条件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・各市町の地域産品の飲食物。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■選定方法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・各市町から公募し，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が選定する。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・飲食店舗への商品提供を希望する事業者は，別紙「店頭ＰＲ希望届」内の「希望内容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飲食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店舗への商品提供</a:t>
            </a:r>
            <a:r>
              <a:rPr lang="en-US" altLang="ja-JP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」欄に必要事項を記入いただき，各市町担当課へ申込いただきますよう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お願いいたします。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■その他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・物流コストは，原則出品者が負担する。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希望があった場合に</a:t>
            </a:r>
            <a:r>
              <a:rPr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や各店舗との調整となるため，必ずしも実施されるとは限らない</a:t>
            </a:r>
            <a:endParaRPr lang="en-US" altLang="ja-JP" sz="1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点，ご了承いただきますようお願い申し上げます。</a:t>
            </a:r>
            <a:endParaRPr lang="en-US" altLang="ja-JP" sz="1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4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4940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35730"/>
            <a:ext cx="6269346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グルメ調理販売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03509" y="703054"/>
            <a:ext cx="6050982" cy="8248441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■概要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・日時：令和７年８月９日（土）・１０日（日）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１１時００分～２０時００分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搬入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前日午後以降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準備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前日２０時以降または当日９時以降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搬出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イベント終了後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・場所：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１階ひろしまカフェ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・内容：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１階ひろしまカフェにて，出展事業者によるグルメ調理品を販売する。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■メニュー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・各市町の特産品を使ったメニュー。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・通常「キング軒（汁無し担々麵）」を営業しており，麺類に特化した調理設備のため，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原則「麺類」を対象とする。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・麺類に加えて，サイドメニュー（例：ご飯もの，飲み物等）の提供も可とするが，臭気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及び調理器具の関係があるため，最終的には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と要相談。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・臭気がないもの。（以前，牡蠣のオイル漬けを販売した際，同テナントからクレームが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入ったため。）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■手数料・精算等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・販売手数料は，原則２０％。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・イベント終了後，販売手数料及び振込手数料を引いた額を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から出品者へ支払。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月末締めの翌月末支払のため，８月開催なら９月末支払の予定。）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・物流コストは，原則出展者が負担する。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■備品・調理器具等（無料）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・包丁，まな板，茹で麺機４口，ピッチャー，コップ（水飲み用），はし，木のスプーン，</a:t>
            </a:r>
          </a:p>
          <a:p>
            <a:pPr marL="0" indent="0">
              <a:lnSpc>
                <a:spcPts val="500"/>
              </a:lnSpc>
              <a:buNone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IH</a:t>
            </a:r>
            <a:r>
              <a:rPr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フライパン等。（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火は使用不可。食材保管用の冷蔵庫・冷凍庫の借用は要相談。）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■選定方法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・各市町から公募し，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TAU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が選定。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・選定は１事業者のみとする。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■申込方法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・出展を希望する事業者は，別紙「グルメ調理販売希望届」に必要事項を記入いただき，</a:t>
            </a:r>
            <a:endParaRPr lang="en-US" altLang="ja-JP" sz="11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各市町担当課へ申込いただきますようお願いいたします。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■その他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・搬入・搬出・準備・販売は，原則出展事業者が対応。</a:t>
            </a:r>
          </a:p>
          <a:p>
            <a:pPr marL="0" indent="0">
              <a:lnSpc>
                <a:spcPts val="5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・交通費及び食材費は一部助成あり。（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詳細は，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P6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「支援金の交付について」参照。）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47942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5</a:t>
            </a:r>
            <a:endParaRPr kumimoji="1" lang="ja-JP" altLang="en-US" sz="1600" dirty="0"/>
          </a:p>
        </p:txBody>
      </p:sp>
      <p:pic>
        <p:nvPicPr>
          <p:cNvPr id="4098" name="図 10">
            <a:extLst>
              <a:ext uri="{FF2B5EF4-FFF2-40B4-BE49-F238E27FC236}">
                <a16:creationId xmlns:a16="http://schemas.microsoft.com/office/drawing/2014/main" id="{8FB125B3-CD64-420C-9463-6E826F800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273" y="864314"/>
            <a:ext cx="2103593" cy="140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579E6E-DF1D-414A-9D3B-8BADDB091AA2}"/>
              </a:ext>
            </a:extLst>
          </p:cNvPr>
          <p:cNvSpPr txBox="1"/>
          <p:nvPr/>
        </p:nvSpPr>
        <p:spPr>
          <a:xfrm>
            <a:off x="4500842" y="2258794"/>
            <a:ext cx="172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１階ひろしまカフェ</a:t>
            </a:r>
          </a:p>
        </p:txBody>
      </p:sp>
    </p:spTree>
    <p:extLst>
      <p:ext uri="{BB962C8B-B14F-4D97-AF65-F5344CB8AC3E}">
        <p14:creationId xmlns:p14="http://schemas.microsoft.com/office/powerpoint/2010/main" val="227123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6269346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支援金の交付について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68F0D0-8F36-4F79-80FE-34247036DD99}"/>
              </a:ext>
            </a:extLst>
          </p:cNvPr>
          <p:cNvSpPr txBox="1">
            <a:spLocks/>
          </p:cNvSpPr>
          <p:nvPr/>
        </p:nvSpPr>
        <p:spPr>
          <a:xfrm>
            <a:off x="403509" y="791568"/>
            <a:ext cx="6050982" cy="2096005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■対象経費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・交通費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・食材購入費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■手続き・振込等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・申請書類等の手続きについては，呉市が対応する。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■支援金按分イメージ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6</a:t>
            </a:r>
            <a:endParaRPr kumimoji="1" lang="ja-JP" altLang="en-US" sz="16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6E2A940-12CE-4184-9D91-CC9EB2B2A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00" y="2907134"/>
            <a:ext cx="51720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0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C6EF5-07B7-4E33-A58B-7C9894311ED6}"/>
              </a:ext>
            </a:extLst>
          </p:cNvPr>
          <p:cNvSpPr txBox="1">
            <a:spLocks/>
          </p:cNvSpPr>
          <p:nvPr/>
        </p:nvSpPr>
        <p:spPr>
          <a:xfrm>
            <a:off x="459000" y="371826"/>
            <a:ext cx="6269346" cy="42100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会場レイアウト図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F87710B-0101-4842-8D81-AFCBCC3326D7}"/>
              </a:ext>
            </a:extLst>
          </p:cNvPr>
          <p:cNvCxnSpPr>
            <a:cxnSpLocks/>
          </p:cNvCxnSpPr>
          <p:nvPr/>
        </p:nvCxnSpPr>
        <p:spPr>
          <a:xfrm>
            <a:off x="459000" y="772006"/>
            <a:ext cx="594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D6CA04E4-CC6A-4DE4-A496-015FBDCC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33646" y="9252410"/>
            <a:ext cx="1424354" cy="252779"/>
          </a:xfrm>
        </p:spPr>
        <p:txBody>
          <a:bodyPr/>
          <a:lstStyle/>
          <a:p>
            <a:r>
              <a:rPr kumimoji="1" lang="en-US" altLang="ja-JP" sz="1600" dirty="0"/>
              <a:t>7</a:t>
            </a:r>
            <a:endParaRPr kumimoji="1" lang="ja-JP" altLang="en-US" sz="1600" dirty="0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607E762A-6678-4C6A-8FE5-E46B7651E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79ACA5-9ACB-4CAF-ACEE-8BE399611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DCC96D84-11C0-4E1F-B090-1AECAA67D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83" y="914399"/>
            <a:ext cx="6269346" cy="615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92725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2223</TotalTime>
  <Words>2152</Words>
  <Application>Microsoft Office PowerPoint</Application>
  <PresentationFormat>A4 210 x 297 mm</PresentationFormat>
  <Paragraphs>170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メイリオ</vt:lpstr>
      <vt:lpstr>游ゴシック</vt:lpstr>
      <vt:lpstr>Calibri</vt:lpstr>
      <vt:lpstr>Calibri Light</vt:lpstr>
      <vt:lpstr>レトロスペクト</vt:lpstr>
      <vt:lpstr>■ 日 時 ： 令和７年８月８日（金）～１０日（日） 　　　     【展　示　販　売】１０時３０分～２０時００分 　　　     【店　頭　Ｐ　Ｒ】１０時３０分～２０時００分 　　　     【グルメ調理販売】１１時００分～２０時００分 　　　　　※店頭ＰＲ及びグルメ調理販売は，8/9(土)・10(日)の２日間限定で 　　　　　開催。 ■ 場 所 ： ひろしまブランドショップTAU 　　　     （東京都中央区銀座1-6-10 銀座上一ビルディング） ■ 主 催 ： 広島中央∞(ｴｲﾄ)フェア事務局               （呉市・竹原市・東広島市・江田島市・海田町・熊野町・坂町・大崎上島町）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実施報告書</dc:title>
  <dc:creator>ﾆｯﾀ ﾂﾄﾑ</dc:creator>
  <cp:lastModifiedBy>ﾔﾏｸﾞﾁ ｶﾉﾝ</cp:lastModifiedBy>
  <cp:revision>213</cp:revision>
  <cp:lastPrinted>2025-05-27T01:13:54Z</cp:lastPrinted>
  <dcterms:created xsi:type="dcterms:W3CDTF">2022-10-06T04:35:02Z</dcterms:created>
  <dcterms:modified xsi:type="dcterms:W3CDTF">2025-05-27T01:54:49Z</dcterms:modified>
</cp:coreProperties>
</file>