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9906000" cy="6858000" type="A4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" roundtripDataSignature="AMtx7miQ6qibgGiLkD+JlYLm7jKNpspJ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FDE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F0F748-7AA5-4B90-91AD-3F4FFDBD375E}">
  <a:tblStyle styleId="{69F0F748-7AA5-4B90-91AD-3F4FFDBD375E}" styleName="Table_0">
    <a:wholeTbl>
      <a:tcTxStyle b="off" i="off">
        <a:font>
          <a:latin typeface="游ゴシック"/>
          <a:ea typeface="游ゴシック"/>
          <a:cs typeface="游ゴシック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12" autoAdjust="0"/>
  </p:normalViewPr>
  <p:slideViewPr>
    <p:cSldViewPr snapToGrid="0">
      <p:cViewPr varScale="1">
        <p:scale>
          <a:sx n="68" d="100"/>
          <a:sy n="68" d="100"/>
        </p:scale>
        <p:origin x="1284" y="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3" y="2"/>
            <a:ext cx="2919413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87" tIns="45694" rIns="91387" bIns="45694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14763" y="2"/>
            <a:ext cx="2919412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87" tIns="45694" rIns="91387" bIns="45694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3102" y="4686301"/>
            <a:ext cx="5389563" cy="4440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87" tIns="45694" rIns="91387" bIns="45694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3" y="9371014"/>
            <a:ext cx="2919413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87" tIns="45694" rIns="91387" bIns="45694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4763" y="9371014"/>
            <a:ext cx="2919412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87" tIns="45694" rIns="91387" bIns="45694" anchor="b" anchorCtr="0">
            <a:noAutofit/>
          </a:bodyPr>
          <a:lstStyle/>
          <a:p>
            <a:pPr algn="r"/>
            <a:fld id="{00000000-1234-1234-1234-123412341234}" type="slidenum">
              <a:rPr lang="en-US" altLang="ja-JP" sz="1200" smtClean="0">
                <a:solidFill>
                  <a:schemeClr val="dk1"/>
                </a:solidFill>
              </a:rPr>
              <a:pPr algn="r"/>
              <a:t>‹#›</a:t>
            </a:fld>
            <a:endParaRPr lang="en-US" sz="1200">
              <a:solidFill>
                <a:schemeClr val="dk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2" y="4686301"/>
            <a:ext cx="5389563" cy="4440238"/>
          </a:xfrm>
          <a:prstGeom prst="rect">
            <a:avLst/>
          </a:prstGeom>
        </p:spPr>
        <p:txBody>
          <a:bodyPr spcFirstLastPara="1" wrap="square" lIns="91387" tIns="45694" rIns="91387" bIns="45694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3894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5251052" y="2203053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917178" y="128985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75"/>
              <a:buFont typeface="Arial"/>
              <a:buNone/>
              <a:defRPr sz="48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rgbClr val="888888"/>
              </a:buClr>
              <a:buSzPts val="1950"/>
              <a:buNone/>
              <a:defRPr sz="195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625"/>
              <a:buNone/>
              <a:defRPr sz="162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463"/>
              <a:buNone/>
              <a:defRPr sz="1463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682328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&#10;コンテンツ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1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1pPr>
            <a:lvl2pPr marL="914400" lvl="1" indent="-373062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Char char="•"/>
              <a:defRPr sz="2275"/>
            </a:lvl2pPr>
            <a:lvl3pPr marL="1371600" lvl="2" indent="-352425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3pPr>
            <a:lvl4pPr marL="1828800" lvl="3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4pPr>
            <a:lvl5pPr marL="2286000" lvl="4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5pPr>
            <a:lvl6pPr marL="2743200" lvl="5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6pPr>
            <a:lvl7pPr marL="3200400" lvl="6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7pPr>
            <a:lvl8pPr marL="3657600" lvl="7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8pPr>
            <a:lvl9pPr marL="4114800" lvl="8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>
            <a:spLocks noGrp="1"/>
          </p:cNvSpPr>
          <p:nvPr>
            <p:ph type="pic" idx="2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None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None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&#10;縦書きテキスト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75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3062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Char char="•"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242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78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"/>
          <p:cNvSpPr txBox="1">
            <a:spLocks noGrp="1"/>
          </p:cNvSpPr>
          <p:nvPr>
            <p:ph type="title"/>
          </p:nvPr>
        </p:nvSpPr>
        <p:spPr>
          <a:xfrm>
            <a:off x="75198" y="39553"/>
            <a:ext cx="6820901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1900"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　 事　　　業　　　名　　  ：</a:t>
            </a:r>
            <a:b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</a:b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(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観光誘客イベントの名称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)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　　</a:t>
            </a:r>
            <a:r>
              <a:rPr 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</a:t>
            </a:r>
            <a:endParaRPr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7656895" y="1094013"/>
            <a:ext cx="2203233" cy="618626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Font typeface="游ゴシック" panose="020B0400000000000000" pitchFamily="50" charset="-128"/>
              <a:buChar char="※"/>
            </a:pP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Font typeface="游ゴシック" panose="020B0400000000000000" pitchFamily="50" charset="-128"/>
              <a:buChar char="※"/>
            </a:pP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Font typeface="游ゴシック" panose="020B0400000000000000" pitchFamily="50" charset="-128"/>
              <a:buChar char="※"/>
            </a:pP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Font typeface="游ゴシック" panose="020B0400000000000000" pitchFamily="50" charset="-128"/>
              <a:buChar char="※"/>
            </a:pPr>
            <a:r>
              <a:rPr 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事業</a:t>
            </a: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の内容が分かる</a:t>
            </a:r>
            <a:r>
              <a:rPr 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イメージ図</a:t>
            </a: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，</a:t>
            </a:r>
            <a:r>
              <a:rPr 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写真等を</a:t>
            </a: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添付</a:t>
            </a:r>
            <a:r>
              <a:rPr 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してください。</a:t>
            </a: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grpSp>
        <p:nvGrpSpPr>
          <p:cNvPr id="99" name="Google Shape;99;p1"/>
          <p:cNvGrpSpPr/>
          <p:nvPr/>
        </p:nvGrpSpPr>
        <p:grpSpPr>
          <a:xfrm>
            <a:off x="-18165" y="476672"/>
            <a:ext cx="9910806" cy="110465"/>
            <a:chOff x="-3175" y="476672"/>
            <a:chExt cx="9910806" cy="110465"/>
          </a:xfrm>
        </p:grpSpPr>
        <p:cxnSp>
          <p:nvCxnSpPr>
            <p:cNvPr id="100" name="Google Shape;100;p1"/>
            <p:cNvCxnSpPr/>
            <p:nvPr/>
          </p:nvCxnSpPr>
          <p:spPr>
            <a:xfrm>
              <a:off x="1631" y="476672"/>
              <a:ext cx="9906000" cy="0"/>
            </a:xfrm>
            <a:prstGeom prst="straightConnector1">
              <a:avLst/>
            </a:prstGeom>
            <a:noFill/>
            <a:ln w="5715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1" name="Google Shape;101;p1"/>
            <p:cNvCxnSpPr/>
            <p:nvPr/>
          </p:nvCxnSpPr>
          <p:spPr>
            <a:xfrm>
              <a:off x="-3175" y="535980"/>
              <a:ext cx="9906000" cy="0"/>
            </a:xfrm>
            <a:prstGeom prst="straightConnector1">
              <a:avLst/>
            </a:prstGeom>
            <a:noFill/>
            <a:ln w="63500" cap="flat" cmpd="sng">
              <a:solidFill>
                <a:srgbClr val="FF99CC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2" name="Google Shape;102;p1"/>
            <p:cNvCxnSpPr/>
            <p:nvPr/>
          </p:nvCxnSpPr>
          <p:spPr>
            <a:xfrm>
              <a:off x="1631" y="587137"/>
              <a:ext cx="9906000" cy="0"/>
            </a:xfrm>
            <a:prstGeom prst="straightConnector1">
              <a:avLst/>
            </a:prstGeom>
            <a:noFill/>
            <a:ln w="6032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03" name="Google Shape;103;p1"/>
          <p:cNvSpPr txBox="1"/>
          <p:nvPr/>
        </p:nvSpPr>
        <p:spPr>
          <a:xfrm>
            <a:off x="8951526" y="-29590"/>
            <a:ext cx="1515242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dirty="0">
                <a:latin typeface="Yu Gothic UI Semilight" panose="020B0400000000000000" pitchFamily="50" charset="-128"/>
                <a:ea typeface="Yu Gothic UI Semilight" panose="020B0400000000000000" pitchFamily="50" charset="-128"/>
              </a:rPr>
              <a:t>様式第２号</a:t>
            </a:r>
            <a:endParaRPr lang="en-US" altLang="ja-JP" sz="1200"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800" dirty="0">
                <a:latin typeface="Yu Gothic UI Semilight" panose="020B0400000000000000" pitchFamily="50" charset="-128"/>
                <a:ea typeface="Yu Gothic UI Semilight" panose="020B0400000000000000" pitchFamily="50" charset="-128"/>
              </a:rPr>
              <a:t>（第７条及び</a:t>
            </a:r>
            <a:endParaRPr lang="en-US" altLang="ja-JP" sz="800"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800">
                <a:latin typeface="Yu Gothic UI Semilight" panose="020B0400000000000000" pitchFamily="50" charset="-128"/>
                <a:ea typeface="Yu Gothic UI Semilight" panose="020B0400000000000000" pitchFamily="50" charset="-128"/>
              </a:rPr>
              <a:t>　第９条</a:t>
            </a:r>
            <a:r>
              <a:rPr lang="ja-JP" altLang="en-US" sz="800" dirty="0">
                <a:latin typeface="Yu Gothic UI Semilight" panose="020B0400000000000000" pitchFamily="50" charset="-128"/>
                <a:ea typeface="Yu Gothic UI Semilight" panose="020B0400000000000000" pitchFamily="50" charset="-128"/>
              </a:rPr>
              <a:t>関係）</a:t>
            </a:r>
            <a:br>
              <a:rPr lang="en-US" altLang="ja-JP" sz="1200" dirty="0">
                <a:latin typeface="Yu Gothic UI Semilight" panose="020B0400000000000000" pitchFamily="50" charset="-128"/>
                <a:ea typeface="Yu Gothic UI Semilight" panose="020B0400000000000000" pitchFamily="50" charset="-128"/>
              </a:rPr>
            </a:br>
            <a:endParaRPr lang="en-US" altLang="ja-JP" sz="1200"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20" name="Google Shape;104;p1"/>
          <p:cNvSpPr/>
          <p:nvPr/>
        </p:nvSpPr>
        <p:spPr>
          <a:xfrm>
            <a:off x="86733" y="652618"/>
            <a:ext cx="1084041" cy="23553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事業の概要</a:t>
            </a:r>
            <a:endParaRPr sz="1200" b="1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1" name="Google Shape;105;p1"/>
          <p:cNvSpPr txBox="1"/>
          <p:nvPr/>
        </p:nvSpPr>
        <p:spPr>
          <a:xfrm>
            <a:off x="86729" y="909563"/>
            <a:ext cx="9569889" cy="59252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本事業における取組内容について、簡潔に記載してください。</a:t>
            </a:r>
            <a:endParaRPr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graphicFrame>
        <p:nvGraphicFramePr>
          <p:cNvPr id="24" name="Google Shape;88;p1"/>
          <p:cNvGraphicFramePr/>
          <p:nvPr>
            <p:extLst>
              <p:ext uri="{D42A27DB-BD31-4B8C-83A1-F6EECF244321}">
                <p14:modId xmlns:p14="http://schemas.microsoft.com/office/powerpoint/2010/main" val="3514935088"/>
              </p:ext>
            </p:extLst>
          </p:nvPr>
        </p:nvGraphicFramePr>
        <p:xfrm>
          <a:off x="100584" y="1551387"/>
          <a:ext cx="7591746" cy="5121920"/>
        </p:xfrm>
        <a:graphic>
          <a:graphicData uri="http://schemas.openxmlformats.org/drawingml/2006/table">
            <a:tbl>
              <a:tblPr firstRow="1" bandRow="1">
                <a:noFill/>
                <a:tableStyleId>{69F0F748-7AA5-4B90-91AD-3F4FFDBD375E}</a:tableStyleId>
              </a:tblPr>
              <a:tblGrid>
                <a:gridCol w="1093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97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2452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実施体制</a:t>
                      </a:r>
                      <a:endParaRPr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501023"/>
                  </a:ext>
                </a:extLst>
              </a:tr>
              <a:tr h="1983544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補助事業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の内容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（開催時期・開催場所・情報発信など）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4576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独自性など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アピール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ポイント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183781"/>
                  </a:ext>
                </a:extLst>
              </a:tr>
              <a:tr h="120927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主な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スケジュール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591187"/>
                  </a:ext>
                </a:extLst>
              </a:tr>
            </a:tbl>
          </a:graphicData>
        </a:graphic>
      </p:graphicFrame>
      <p:sp>
        <p:nvSpPr>
          <p:cNvPr id="19" name="Google Shape;92;p1"/>
          <p:cNvSpPr txBox="1">
            <a:spLocks/>
          </p:cNvSpPr>
          <p:nvPr/>
        </p:nvSpPr>
        <p:spPr>
          <a:xfrm>
            <a:off x="3745125" y="39553"/>
            <a:ext cx="2130743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提案者名：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Google Shape;92;p1"/>
          <p:cNvSpPr txBox="1">
            <a:spLocks/>
          </p:cNvSpPr>
          <p:nvPr/>
        </p:nvSpPr>
        <p:spPr>
          <a:xfrm>
            <a:off x="6340646" y="84467"/>
            <a:ext cx="2557993" cy="3530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SzPts val="1900"/>
              <a:buFont typeface="Meiryo"/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総事業費：○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○○○千円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buSzPts val="1900"/>
              <a:buFont typeface="Meiryo"/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（補助見込額：○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○○○千円）</a:t>
            </a:r>
          </a:p>
        </p:txBody>
      </p:sp>
    </p:spTree>
    <p:extLst>
      <p:ext uri="{BB962C8B-B14F-4D97-AF65-F5344CB8AC3E}">
        <p14:creationId xmlns:p14="http://schemas.microsoft.com/office/powerpoint/2010/main" val="2567592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1328</TotalTime>
  <Words>108</Words>
  <Application>Microsoft Office PowerPoint</Application>
  <PresentationFormat>A4 210 x 297 mm</PresentationFormat>
  <Paragraphs>49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Yu Gothic UI Semilight</vt:lpstr>
      <vt:lpstr>Meiryo</vt:lpstr>
      <vt:lpstr>游ゴシック</vt:lpstr>
      <vt:lpstr>Arial</vt:lpstr>
      <vt:lpstr>Office テーマ</vt:lpstr>
      <vt:lpstr>　　 事　　　業　　　名　　  ： (観光誘客イベントの名称)　　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○○を活用した○○事業【○○県○○市】</dc:title>
  <dc:creator>行政情報システム室</dc:creator>
  <cp:lastModifiedBy>ｻﾄﾀﾞ ｹﾝｲﾁ</cp:lastModifiedBy>
  <cp:revision>79</cp:revision>
  <cp:lastPrinted>2025-03-26T08:00:57Z</cp:lastPrinted>
  <dcterms:created xsi:type="dcterms:W3CDTF">2007-11-06T12:19:33Z</dcterms:created>
  <dcterms:modified xsi:type="dcterms:W3CDTF">2025-03-26T08:01:00Z</dcterms:modified>
</cp:coreProperties>
</file>