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635750" cy="97678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DE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 snapToGrid="0">
      <p:cViewPr>
        <p:scale>
          <a:sx n="124" d="100"/>
          <a:sy n="124" d="100"/>
        </p:scale>
        <p:origin x="10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2"/>
            <a:ext cx="2876065" cy="48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3" tIns="45152" rIns="90303" bIns="45152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58121" y="2"/>
            <a:ext cx="2876064" cy="48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3" tIns="45152" rIns="90303" bIns="45152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73100" y="731838"/>
            <a:ext cx="5289550" cy="3663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108" y="4639550"/>
            <a:ext cx="5309538" cy="43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3" tIns="45152" rIns="90303" bIns="45152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277529"/>
            <a:ext cx="2876065" cy="48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3" tIns="45152" rIns="90303" bIns="45152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58121" y="9277529"/>
            <a:ext cx="2876064" cy="48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3" tIns="45152" rIns="90303" bIns="45152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63108" y="4639550"/>
            <a:ext cx="5309538" cy="4395943"/>
          </a:xfrm>
          <a:prstGeom prst="rect">
            <a:avLst/>
          </a:prstGeom>
        </p:spPr>
        <p:txBody>
          <a:bodyPr spcFirstLastPara="1" wrap="square" lIns="90303" tIns="45152" rIns="90303" bIns="45152" anchor="t" anchorCtr="0">
            <a:noAutofit/>
          </a:bodyPr>
          <a:lstStyle/>
          <a:p>
            <a:pPr marL="0" indent="0">
              <a:spcBef>
                <a:spcPts val="356"/>
              </a:spcBef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731838"/>
            <a:ext cx="5289550" cy="3663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75198" y="39553"/>
            <a:ext cx="6820901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観光コンテンツの名称：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</a:t>
            </a:r>
            <a:r>
              <a:rPr 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619642" y="982935"/>
            <a:ext cx="2203233" cy="618626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，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写真等を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添付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してください。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18165" y="476672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951526" y="-29590"/>
            <a:ext cx="151524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様式第２号</a:t>
            </a:r>
            <a:endParaRPr lang="en-US" altLang="ja-JP" sz="12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（第８条及び</a:t>
            </a:r>
            <a:endParaRPr lang="en-US" altLang="ja-JP" sz="8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　第９条関係）</a:t>
            </a:r>
            <a:br>
              <a:rPr lang="en-US" altLang="ja-JP" sz="12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</a:br>
            <a:endParaRPr lang="en-US" altLang="ja-JP" sz="12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52618"/>
            <a:ext cx="1084041" cy="23553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事業の概要</a:t>
            </a:r>
            <a:endParaRPr sz="12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86729" y="909563"/>
            <a:ext cx="9656626" cy="59252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1203181645"/>
              </p:ext>
            </p:extLst>
          </p:nvPr>
        </p:nvGraphicFramePr>
        <p:xfrm>
          <a:off x="100584" y="1551387"/>
          <a:ext cx="7591749" cy="5207245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13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8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61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対象事業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着地型観光商品造成事業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33802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01023"/>
                  </a:ext>
                </a:extLst>
              </a:tr>
              <a:tr h="144014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創出する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観光コンテンツ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の具体的内容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（活用する地域資源，ターゲット，提供期間，情報発信</a:t>
                      </a:r>
                      <a:r>
                        <a:rPr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,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販路開拓など）</a:t>
                      </a:r>
                      <a:endParaRPr lang="en-US" altLang="ja-JP" sz="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96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アピール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ポイント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（独自性</a:t>
                      </a:r>
                      <a:r>
                        <a:rPr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,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高付加価値</a:t>
                      </a:r>
                      <a:r>
                        <a:rPr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,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新規性</a:t>
                      </a:r>
                      <a:r>
                        <a:rPr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,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滞在時間の延長など）</a:t>
                      </a:r>
                      <a:endParaRPr lang="en-US" altLang="ja-JP" sz="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46396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顧客ニーズの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調査・活用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  <a:tr h="57545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事業の目標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（販売単価，集客数等</a:t>
                      </a:r>
                      <a:r>
                        <a:rPr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,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収益性を定量的に記載）</a:t>
                      </a:r>
                      <a:endParaRPr lang="en-US" altLang="ja-JP" sz="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53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事業の自走化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に向けた取組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19301"/>
                  </a:ext>
                </a:extLst>
              </a:tr>
              <a:tr h="83513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主な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スケジュール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91187"/>
                  </a:ext>
                </a:extLst>
              </a:tr>
            </a:tbl>
          </a:graphicData>
        </a:graphic>
      </p:graphicFrame>
      <p:sp>
        <p:nvSpPr>
          <p:cNvPr id="19" name="Google Shape;92;p1"/>
          <p:cNvSpPr txBox="1">
            <a:spLocks/>
          </p:cNvSpPr>
          <p:nvPr/>
        </p:nvSpPr>
        <p:spPr>
          <a:xfrm>
            <a:off x="3745125" y="39553"/>
            <a:ext cx="2130743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提案者名：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Google Shape;92;p1"/>
          <p:cNvSpPr txBox="1">
            <a:spLocks/>
          </p:cNvSpPr>
          <p:nvPr/>
        </p:nvSpPr>
        <p:spPr>
          <a:xfrm>
            <a:off x="6340646" y="84467"/>
            <a:ext cx="2557993" cy="353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総事業費：○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○○○千円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ts val="1900"/>
              <a:buFont typeface="Meiryo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（補助見込額：○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○○○千円）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9927C7F-21A3-3E80-4AC7-59CA4A5731B9}"/>
              </a:ext>
            </a:extLst>
          </p:cNvPr>
          <p:cNvSpPr txBox="1"/>
          <p:nvPr/>
        </p:nvSpPr>
        <p:spPr>
          <a:xfrm>
            <a:off x="1170774" y="636078"/>
            <a:ext cx="52432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本事業における取組内容について、簡潔に記載してください。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142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Yu Gothic UI Semilight</vt:lpstr>
      <vt:lpstr>Meiryo</vt:lpstr>
      <vt:lpstr>游ゴシック</vt:lpstr>
      <vt:lpstr>Arial</vt:lpstr>
      <vt:lpstr>Office テーマ</vt:lpstr>
      <vt:lpstr>観光コンテンツの名称：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ｶﾄｳ ﾀｶｱｷ</cp:lastModifiedBy>
  <cp:revision>77</cp:revision>
  <cp:lastPrinted>2024-03-18T01:45:45Z</cp:lastPrinted>
  <dcterms:created xsi:type="dcterms:W3CDTF">2007-11-06T12:19:33Z</dcterms:created>
  <dcterms:modified xsi:type="dcterms:W3CDTF">2025-03-15T02:57:41Z</dcterms:modified>
</cp:coreProperties>
</file>